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63" r:id="rId5"/>
    <p:sldId id="273" r:id="rId6"/>
    <p:sldId id="274" r:id="rId7"/>
    <p:sldId id="275" r:id="rId8"/>
    <p:sldId id="277" r:id="rId9"/>
    <p:sldId id="278" r:id="rId10"/>
    <p:sldId id="276" r:id="rId11"/>
    <p:sldId id="279" r:id="rId12"/>
    <p:sldId id="259" r:id="rId13"/>
    <p:sldId id="271" r:id="rId14"/>
    <p:sldId id="262" r:id="rId15"/>
    <p:sldId id="267" r:id="rId16"/>
    <p:sldId id="265" r:id="rId17"/>
    <p:sldId id="266" r:id="rId18"/>
    <p:sldId id="260" r:id="rId19"/>
    <p:sldId id="268" r:id="rId20"/>
    <p:sldId id="26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8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F6624D-8897-4EE8-AD3C-FE9D7778F6D2}" v="195" dt="2021-02-13T23:27:34.8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userId="0df92e9667c24698" providerId="LiveId" clId="{BCF6624D-8897-4EE8-AD3C-FE9D7778F6D2}"/>
    <pc:docChg chg="undo custSel addSld delSld modSld sldOrd">
      <pc:chgData name="Michael" userId="0df92e9667c24698" providerId="LiveId" clId="{BCF6624D-8897-4EE8-AD3C-FE9D7778F6D2}" dt="2021-02-17T14:38:24.478" v="2348" actId="1076"/>
      <pc:docMkLst>
        <pc:docMk/>
      </pc:docMkLst>
      <pc:sldChg chg="addSp delSp modSp mod setClrOvrMap delDesignElem">
        <pc:chgData name="Michael" userId="0df92e9667c24698" providerId="LiveId" clId="{BCF6624D-8897-4EE8-AD3C-FE9D7778F6D2}" dt="2021-02-13T22:19:12.847" v="1834" actId="26606"/>
        <pc:sldMkLst>
          <pc:docMk/>
          <pc:sldMk cId="2903715436" sldId="256"/>
        </pc:sldMkLst>
        <pc:spChg chg="mod">
          <ac:chgData name="Michael" userId="0df92e9667c24698" providerId="LiveId" clId="{BCF6624D-8897-4EE8-AD3C-FE9D7778F6D2}" dt="2021-02-13T22:19:12.847" v="1834" actId="26606"/>
          <ac:spMkLst>
            <pc:docMk/>
            <pc:sldMk cId="2903715436" sldId="256"/>
            <ac:spMk id="2" creationId="{C3322916-AB92-4A5F-9DD8-1F256084811E}"/>
          </ac:spMkLst>
        </pc:spChg>
        <pc:spChg chg="mod">
          <ac:chgData name="Michael" userId="0df92e9667c24698" providerId="LiveId" clId="{BCF6624D-8897-4EE8-AD3C-FE9D7778F6D2}" dt="2021-02-13T22:19:12.847" v="1834" actId="26606"/>
          <ac:spMkLst>
            <pc:docMk/>
            <pc:sldMk cId="2903715436" sldId="256"/>
            <ac:spMk id="3" creationId="{A3639AEF-0EE5-4E4A-AE71-20037F373C9B}"/>
          </ac:spMkLst>
        </pc:spChg>
        <pc:spChg chg="add del">
          <ac:chgData name="Michael" userId="0df92e9667c24698" providerId="LiveId" clId="{BCF6624D-8897-4EE8-AD3C-FE9D7778F6D2}" dt="2021-02-13T22:19:12.847" v="1834" actId="26606"/>
          <ac:spMkLst>
            <pc:docMk/>
            <pc:sldMk cId="2903715436" sldId="256"/>
            <ac:spMk id="16" creationId="{657F69E0-C4B0-4BEC-A689-4F8D877F05D4}"/>
          </ac:spMkLst>
        </pc:spChg>
        <pc:spChg chg="add del">
          <ac:chgData name="Michael" userId="0df92e9667c24698" providerId="LiveId" clId="{BCF6624D-8897-4EE8-AD3C-FE9D7778F6D2}" dt="2021-02-13T22:19:12.847" v="1834" actId="26606"/>
          <ac:spMkLst>
            <pc:docMk/>
            <pc:sldMk cId="2903715436" sldId="256"/>
            <ac:spMk id="18" creationId="{9F6380B4-6A1C-481E-8408-B4E6C75B9B81}"/>
          </ac:spMkLst>
        </pc:spChg>
        <pc:spChg chg="add del">
          <ac:chgData name="Michael" userId="0df92e9667c24698" providerId="LiveId" clId="{BCF6624D-8897-4EE8-AD3C-FE9D7778F6D2}" dt="2021-02-13T22:19:08.614" v="1831" actId="26606"/>
          <ac:spMkLst>
            <pc:docMk/>
            <pc:sldMk cId="2903715436" sldId="256"/>
            <ac:spMk id="23" creationId="{9B7AD9F6-8CE7-4299-8FC6-328F4DCD3FF9}"/>
          </ac:spMkLst>
        </pc:spChg>
        <pc:spChg chg="add del">
          <ac:chgData name="Michael" userId="0df92e9667c24698" providerId="LiveId" clId="{BCF6624D-8897-4EE8-AD3C-FE9D7778F6D2}" dt="2021-02-13T22:19:08.614" v="1831" actId="26606"/>
          <ac:spMkLst>
            <pc:docMk/>
            <pc:sldMk cId="2903715436" sldId="256"/>
            <ac:spMk id="25" creationId="{F49775AF-8896-43EE-92C6-83497D6DC56F}"/>
          </ac:spMkLst>
        </pc:spChg>
        <pc:spChg chg="add del">
          <ac:chgData name="Michael" userId="0df92e9667c24698" providerId="LiveId" clId="{BCF6624D-8897-4EE8-AD3C-FE9D7778F6D2}" dt="2021-02-13T22:19:12.813" v="1833" actId="26606"/>
          <ac:spMkLst>
            <pc:docMk/>
            <pc:sldMk cId="2903715436" sldId="256"/>
            <ac:spMk id="27" creationId="{657F69E0-C4B0-4BEC-A689-4F8D877F05D4}"/>
          </ac:spMkLst>
        </pc:spChg>
        <pc:spChg chg="add del">
          <ac:chgData name="Michael" userId="0df92e9667c24698" providerId="LiveId" clId="{BCF6624D-8897-4EE8-AD3C-FE9D7778F6D2}" dt="2021-02-13T22:19:12.813" v="1833" actId="26606"/>
          <ac:spMkLst>
            <pc:docMk/>
            <pc:sldMk cId="2903715436" sldId="256"/>
            <ac:spMk id="28" creationId="{9F6380B4-6A1C-481E-8408-B4E6C75B9B81}"/>
          </ac:spMkLst>
        </pc:spChg>
        <pc:spChg chg="add">
          <ac:chgData name="Michael" userId="0df92e9667c24698" providerId="LiveId" clId="{BCF6624D-8897-4EE8-AD3C-FE9D7778F6D2}" dt="2021-02-13T22:19:12.847" v="1834" actId="26606"/>
          <ac:spMkLst>
            <pc:docMk/>
            <pc:sldMk cId="2903715436" sldId="256"/>
            <ac:spMk id="30" creationId="{9B7AD9F6-8CE7-4299-8FC6-328F4DCD3FF9}"/>
          </ac:spMkLst>
        </pc:spChg>
        <pc:spChg chg="add">
          <ac:chgData name="Michael" userId="0df92e9667c24698" providerId="LiveId" clId="{BCF6624D-8897-4EE8-AD3C-FE9D7778F6D2}" dt="2021-02-13T22:19:12.847" v="1834" actId="26606"/>
          <ac:spMkLst>
            <pc:docMk/>
            <pc:sldMk cId="2903715436" sldId="256"/>
            <ac:spMk id="31" creationId="{F49775AF-8896-43EE-92C6-83497D6DC56F}"/>
          </ac:spMkLst>
        </pc:spChg>
        <pc:picChg chg="mod ord">
          <ac:chgData name="Michael" userId="0df92e9667c24698" providerId="LiveId" clId="{BCF6624D-8897-4EE8-AD3C-FE9D7778F6D2}" dt="2021-02-13T22:19:12.847" v="1834" actId="26606"/>
          <ac:picMkLst>
            <pc:docMk/>
            <pc:sldMk cId="2903715436" sldId="256"/>
            <ac:picMk id="5" creationId="{13CA41EC-1358-4073-9585-488D6E357B51}"/>
          </ac:picMkLst>
        </pc:picChg>
      </pc:sldChg>
      <pc:sldChg chg="addSp delSp modSp mod setBg setClrOvrMap delDesignElem">
        <pc:chgData name="Michael" userId="0df92e9667c24698" providerId="LiveId" clId="{BCF6624D-8897-4EE8-AD3C-FE9D7778F6D2}" dt="2021-02-13T22:14:21.490" v="1626"/>
        <pc:sldMkLst>
          <pc:docMk/>
          <pc:sldMk cId="2114640038" sldId="257"/>
        </pc:sldMkLst>
        <pc:spChg chg="mod">
          <ac:chgData name="Michael" userId="0df92e9667c24698" providerId="LiveId" clId="{BCF6624D-8897-4EE8-AD3C-FE9D7778F6D2}" dt="2021-02-13T22:14:21.490" v="1626"/>
          <ac:spMkLst>
            <pc:docMk/>
            <pc:sldMk cId="2114640038" sldId="257"/>
            <ac:spMk id="2" creationId="{7C079471-9259-4468-A38F-349E78CBC85F}"/>
          </ac:spMkLst>
        </pc:spChg>
        <pc:spChg chg="del">
          <ac:chgData name="Michael" userId="0df92e9667c24698" providerId="LiveId" clId="{BCF6624D-8897-4EE8-AD3C-FE9D7778F6D2}" dt="2021-02-11T07:21:42.715" v="126" actId="26606"/>
          <ac:spMkLst>
            <pc:docMk/>
            <pc:sldMk cId="2114640038" sldId="257"/>
            <ac:spMk id="3" creationId="{8ED5D513-BC70-4E4E-8979-11B9CDBC4CE3}"/>
          </ac:spMkLst>
        </pc:spChg>
        <pc:spChg chg="add mod">
          <ac:chgData name="Michael" userId="0df92e9667c24698" providerId="LiveId" clId="{BCF6624D-8897-4EE8-AD3C-FE9D7778F6D2}" dt="2021-02-12T01:40:29.062" v="1136" actId="403"/>
          <ac:spMkLst>
            <pc:docMk/>
            <pc:sldMk cId="2114640038" sldId="257"/>
            <ac:spMk id="3" creationId="{CE808C0D-1ACD-4AC5-AF0F-24CFE71A9AAB}"/>
          </ac:spMkLst>
        </pc:spChg>
        <pc:spChg chg="add del">
          <ac:chgData name="Michael" userId="0df92e9667c24698" providerId="LiveId" clId="{BCF6624D-8897-4EE8-AD3C-FE9D7778F6D2}" dt="2021-02-11T07:21:54.453" v="128" actId="26606"/>
          <ac:spMkLst>
            <pc:docMk/>
            <pc:sldMk cId="2114640038" sldId="257"/>
            <ac:spMk id="9" creationId="{DA381740-063A-41A4-836D-85D14980EEF0}"/>
          </ac:spMkLst>
        </pc:spChg>
        <pc:spChg chg="add del">
          <ac:chgData name="Michael" userId="0df92e9667c24698" providerId="LiveId" clId="{BCF6624D-8897-4EE8-AD3C-FE9D7778F6D2}" dt="2021-02-11T07:21:54.453" v="128" actId="26606"/>
          <ac:spMkLst>
            <pc:docMk/>
            <pc:sldMk cId="2114640038" sldId="257"/>
            <ac:spMk id="11" creationId="{D2306AB6-9D65-4F8E-9FD7-C3F3A3DE395D}"/>
          </ac:spMkLst>
        </pc:spChg>
        <pc:spChg chg="add del">
          <ac:chgData name="Michael" userId="0df92e9667c24698" providerId="LiveId" clId="{BCF6624D-8897-4EE8-AD3C-FE9D7778F6D2}" dt="2021-02-11T07:21:54.453" v="128" actId="26606"/>
          <ac:spMkLst>
            <pc:docMk/>
            <pc:sldMk cId="2114640038" sldId="257"/>
            <ac:spMk id="13" creationId="{284C940E-7A1D-418E-A9E8-C9852CA8EE57}"/>
          </ac:spMkLst>
        </pc:spChg>
        <pc:spChg chg="add del">
          <ac:chgData name="Michael" userId="0df92e9667c24698" providerId="LiveId" clId="{BCF6624D-8897-4EE8-AD3C-FE9D7778F6D2}" dt="2021-02-11T07:21:54.453" v="128" actId="26606"/>
          <ac:spMkLst>
            <pc:docMk/>
            <pc:sldMk cId="2114640038" sldId="257"/>
            <ac:spMk id="15" creationId="{72E0F698-EDF5-464C-B466-8D34B8AF17C7}"/>
          </ac:spMkLst>
        </pc:spChg>
        <pc:spChg chg="add del">
          <ac:chgData name="Michael" userId="0df92e9667c24698" providerId="LiveId" clId="{BCF6624D-8897-4EE8-AD3C-FE9D7778F6D2}" dt="2021-02-12T01:40:22.540" v="1131" actId="26606"/>
          <ac:spMkLst>
            <pc:docMk/>
            <pc:sldMk cId="2114640038" sldId="257"/>
            <ac:spMk id="20" creationId="{DA381740-063A-41A4-836D-85D14980EEF0}"/>
          </ac:spMkLst>
        </pc:spChg>
        <pc:spChg chg="add del">
          <ac:chgData name="Michael" userId="0df92e9667c24698" providerId="LiveId" clId="{BCF6624D-8897-4EE8-AD3C-FE9D7778F6D2}" dt="2021-02-12T01:40:22.540" v="1131" actId="26606"/>
          <ac:spMkLst>
            <pc:docMk/>
            <pc:sldMk cId="2114640038" sldId="257"/>
            <ac:spMk id="22" creationId="{168AB93A-48BC-4C25-A3AD-C17B5A682A94}"/>
          </ac:spMkLst>
        </pc:spChg>
        <pc:spChg chg="add del">
          <ac:chgData name="Michael" userId="0df92e9667c24698" providerId="LiveId" clId="{BCF6624D-8897-4EE8-AD3C-FE9D7778F6D2}" dt="2021-02-12T01:40:22.540" v="1131" actId="26606"/>
          <ac:spMkLst>
            <pc:docMk/>
            <pc:sldMk cId="2114640038" sldId="257"/>
            <ac:spMk id="24" creationId="{3FCFB1DE-0B7E-48CC-BA90-B2AB0889F9D6}"/>
          </ac:spMkLst>
        </pc:spChg>
        <pc:spChg chg="add del">
          <ac:chgData name="Michael" userId="0df92e9667c24698" providerId="LiveId" clId="{BCF6624D-8897-4EE8-AD3C-FE9D7778F6D2}" dt="2021-02-13T22:14:21.490" v="1626"/>
          <ac:spMkLst>
            <pc:docMk/>
            <pc:sldMk cId="2114640038" sldId="257"/>
            <ac:spMk id="29" creationId="{B72DE4C0-EE12-4CAC-98CF-A89349319A3F}"/>
          </ac:spMkLst>
        </pc:spChg>
        <pc:spChg chg="add del">
          <ac:chgData name="Michael" userId="0df92e9667c24698" providerId="LiveId" clId="{BCF6624D-8897-4EE8-AD3C-FE9D7778F6D2}" dt="2021-02-13T22:14:21.490" v="1626"/>
          <ac:spMkLst>
            <pc:docMk/>
            <pc:sldMk cId="2114640038" sldId="257"/>
            <ac:spMk id="31" creationId="{029CF03F-5E6E-4B23-89A5-81548BA4C635}"/>
          </ac:spMkLst>
        </pc:spChg>
        <pc:spChg chg="add del">
          <ac:chgData name="Michael" userId="0df92e9667c24698" providerId="LiveId" clId="{BCF6624D-8897-4EE8-AD3C-FE9D7778F6D2}" dt="2021-02-13T22:14:21.490" v="1626"/>
          <ac:spMkLst>
            <pc:docMk/>
            <pc:sldMk cId="2114640038" sldId="257"/>
            <ac:spMk id="33" creationId="{3FCFB1DE-0B7E-48CC-BA90-B2AB0889F9D6}"/>
          </ac:spMkLst>
        </pc:spChg>
        <pc:picChg chg="add mod ord">
          <ac:chgData name="Michael" userId="0df92e9667c24698" providerId="LiveId" clId="{BCF6624D-8897-4EE8-AD3C-FE9D7778F6D2}" dt="2021-02-12T01:40:22.540" v="1131" actId="26606"/>
          <ac:picMkLst>
            <pc:docMk/>
            <pc:sldMk cId="2114640038" sldId="257"/>
            <ac:picMk id="5" creationId="{BA893595-DFD6-44FF-93FB-3185B787EDC4}"/>
          </ac:picMkLst>
        </pc:picChg>
      </pc:sldChg>
      <pc:sldChg chg="addSp delSp delDesignElem">
        <pc:chgData name="Michael" userId="0df92e9667c24698" providerId="LiveId" clId="{BCF6624D-8897-4EE8-AD3C-FE9D7778F6D2}" dt="2021-02-13T22:14:21.490" v="1626"/>
        <pc:sldMkLst>
          <pc:docMk/>
          <pc:sldMk cId="3389986444" sldId="258"/>
        </pc:sldMkLst>
        <pc:spChg chg="add del">
          <ac:chgData name="Michael" userId="0df92e9667c24698" providerId="LiveId" clId="{BCF6624D-8897-4EE8-AD3C-FE9D7778F6D2}" dt="2021-02-13T22:14:21.490" v="1626"/>
          <ac:spMkLst>
            <pc:docMk/>
            <pc:sldMk cId="3389986444" sldId="258"/>
            <ac:spMk id="15" creationId="{DA381740-063A-41A4-836D-85D14980EEF0}"/>
          </ac:spMkLst>
        </pc:spChg>
        <pc:spChg chg="add del">
          <ac:chgData name="Michael" userId="0df92e9667c24698" providerId="LiveId" clId="{BCF6624D-8897-4EE8-AD3C-FE9D7778F6D2}" dt="2021-02-13T22:14:21.490" v="1626"/>
          <ac:spMkLst>
            <pc:docMk/>
            <pc:sldMk cId="3389986444" sldId="258"/>
            <ac:spMk id="16" creationId="{678CC48C-9275-4EFA-9B84-8E818500B9C1}"/>
          </ac:spMkLst>
        </pc:spChg>
        <pc:spChg chg="add del">
          <ac:chgData name="Michael" userId="0df92e9667c24698" providerId="LiveId" clId="{BCF6624D-8897-4EE8-AD3C-FE9D7778F6D2}" dt="2021-02-13T22:14:21.490" v="1626"/>
          <ac:spMkLst>
            <pc:docMk/>
            <pc:sldMk cId="3389986444" sldId="258"/>
            <ac:spMk id="18" creationId="{0A324144-E9CF-4B12-A53E-FAC0D281D8B0}"/>
          </ac:spMkLst>
        </pc:spChg>
      </pc:sldChg>
      <pc:sldChg chg="addSp delSp modSp new mod ord setBg delDesignElem">
        <pc:chgData name="Michael" userId="0df92e9667c24698" providerId="LiveId" clId="{BCF6624D-8897-4EE8-AD3C-FE9D7778F6D2}" dt="2021-02-13T22:47:11.437" v="2193"/>
        <pc:sldMkLst>
          <pc:docMk/>
          <pc:sldMk cId="2674961052" sldId="259"/>
        </pc:sldMkLst>
        <pc:spChg chg="mod">
          <ac:chgData name="Michael" userId="0df92e9667c24698" providerId="LiveId" clId="{BCF6624D-8897-4EE8-AD3C-FE9D7778F6D2}" dt="2021-02-11T07:20:16.445" v="124" actId="26606"/>
          <ac:spMkLst>
            <pc:docMk/>
            <pc:sldMk cId="2674961052" sldId="259"/>
            <ac:spMk id="2" creationId="{493E4F06-8A4F-4241-8E34-E41DF7795EF5}"/>
          </ac:spMkLst>
        </pc:spChg>
        <pc:spChg chg="mod">
          <ac:chgData name="Michael" userId="0df92e9667c24698" providerId="LiveId" clId="{BCF6624D-8897-4EE8-AD3C-FE9D7778F6D2}" dt="2021-02-11T07:20:16.445" v="124" actId="26606"/>
          <ac:spMkLst>
            <pc:docMk/>
            <pc:sldMk cId="2674961052" sldId="259"/>
            <ac:spMk id="3" creationId="{D4447A6D-6A7E-49F9-9FD9-7C16E6D15218}"/>
          </ac:spMkLst>
        </pc:spChg>
        <pc:spChg chg="add del">
          <ac:chgData name="Michael" userId="0df92e9667c24698" providerId="LiveId" clId="{BCF6624D-8897-4EE8-AD3C-FE9D7778F6D2}" dt="2021-02-13T22:14:21.490" v="1626"/>
          <ac:spMkLst>
            <pc:docMk/>
            <pc:sldMk cId="2674961052" sldId="259"/>
            <ac:spMk id="9" creationId="{2C61293E-6EBE-43EF-A52C-9BEBFD7679D4}"/>
          </ac:spMkLst>
        </pc:spChg>
        <pc:spChg chg="add del">
          <ac:chgData name="Michael" userId="0df92e9667c24698" providerId="LiveId" clId="{BCF6624D-8897-4EE8-AD3C-FE9D7778F6D2}" dt="2021-02-13T22:14:21.490" v="1626"/>
          <ac:spMkLst>
            <pc:docMk/>
            <pc:sldMk cId="2674961052" sldId="259"/>
            <ac:spMk id="11" creationId="{3FCFB1DE-0B7E-48CC-BA90-B2AB0889F9D6}"/>
          </ac:spMkLst>
        </pc:spChg>
        <pc:picChg chg="add">
          <ac:chgData name="Michael" userId="0df92e9667c24698" providerId="LiveId" clId="{BCF6624D-8897-4EE8-AD3C-FE9D7778F6D2}" dt="2021-02-11T07:20:16.445" v="124" actId="26606"/>
          <ac:picMkLst>
            <pc:docMk/>
            <pc:sldMk cId="2674961052" sldId="259"/>
            <ac:picMk id="5" creationId="{38B9E1BA-3FB8-4604-B68C-432B088ACC79}"/>
          </ac:picMkLst>
        </pc:picChg>
      </pc:sldChg>
      <pc:sldChg chg="addSp delSp modSp new mod ord setBg delDesignElem">
        <pc:chgData name="Michael" userId="0df92e9667c24698" providerId="LiveId" clId="{BCF6624D-8897-4EE8-AD3C-FE9D7778F6D2}" dt="2021-02-13T22:14:21.490" v="1626"/>
        <pc:sldMkLst>
          <pc:docMk/>
          <pc:sldMk cId="1605746849" sldId="260"/>
        </pc:sldMkLst>
        <pc:spChg chg="mod">
          <ac:chgData name="Michael" userId="0df92e9667c24698" providerId="LiveId" clId="{BCF6624D-8897-4EE8-AD3C-FE9D7778F6D2}" dt="2021-02-11T07:20:45.044" v="125" actId="26606"/>
          <ac:spMkLst>
            <pc:docMk/>
            <pc:sldMk cId="1605746849" sldId="260"/>
            <ac:spMk id="2" creationId="{71E54A4C-27C8-425E-8D48-B9444171A947}"/>
          </ac:spMkLst>
        </pc:spChg>
        <pc:spChg chg="mod">
          <ac:chgData name="Michael" userId="0df92e9667c24698" providerId="LiveId" clId="{BCF6624D-8897-4EE8-AD3C-FE9D7778F6D2}" dt="2021-02-13T22:14:21.490" v="1626"/>
          <ac:spMkLst>
            <pc:docMk/>
            <pc:sldMk cId="1605746849" sldId="260"/>
            <ac:spMk id="3" creationId="{EF8B6F65-2A6F-42C3-B8D8-31896C394E47}"/>
          </ac:spMkLst>
        </pc:spChg>
        <pc:spChg chg="add del mod">
          <ac:chgData name="Michael" userId="0df92e9667c24698" providerId="LiveId" clId="{BCF6624D-8897-4EE8-AD3C-FE9D7778F6D2}" dt="2021-02-11T20:36:27.753" v="225" actId="478"/>
          <ac:spMkLst>
            <pc:docMk/>
            <pc:sldMk cId="1605746849" sldId="260"/>
            <ac:spMk id="8" creationId="{21C6EF8E-47B0-407C-A48E-7D2555A93644}"/>
          </ac:spMkLst>
        </pc:spChg>
        <pc:spChg chg="add del">
          <ac:chgData name="Michael" userId="0df92e9667c24698" providerId="LiveId" clId="{BCF6624D-8897-4EE8-AD3C-FE9D7778F6D2}" dt="2021-02-13T22:14:21.490" v="1626"/>
          <ac:spMkLst>
            <pc:docMk/>
            <pc:sldMk cId="1605746849" sldId="260"/>
            <ac:spMk id="9" creationId="{2C61293E-6EBE-43EF-A52C-9BEBFD7679D4}"/>
          </ac:spMkLst>
        </pc:spChg>
        <pc:spChg chg="add del">
          <ac:chgData name="Michael" userId="0df92e9667c24698" providerId="LiveId" clId="{BCF6624D-8897-4EE8-AD3C-FE9D7778F6D2}" dt="2021-02-13T22:14:21.490" v="1626"/>
          <ac:spMkLst>
            <pc:docMk/>
            <pc:sldMk cId="1605746849" sldId="260"/>
            <ac:spMk id="11" creationId="{3FCFB1DE-0B7E-48CC-BA90-B2AB0889F9D6}"/>
          </ac:spMkLst>
        </pc:spChg>
        <pc:picChg chg="add">
          <ac:chgData name="Michael" userId="0df92e9667c24698" providerId="LiveId" clId="{BCF6624D-8897-4EE8-AD3C-FE9D7778F6D2}" dt="2021-02-11T07:20:45.044" v="125" actId="26606"/>
          <ac:picMkLst>
            <pc:docMk/>
            <pc:sldMk cId="1605746849" sldId="260"/>
            <ac:picMk id="5" creationId="{2E3BBD6E-E0FA-434A-8C9A-A141AA369CA9}"/>
          </ac:picMkLst>
        </pc:picChg>
      </pc:sldChg>
      <pc:sldChg chg="addSp delSp modSp new mod setBg delDesignElem">
        <pc:chgData name="Michael" userId="0df92e9667c24698" providerId="LiveId" clId="{BCF6624D-8897-4EE8-AD3C-FE9D7778F6D2}" dt="2021-02-13T22:14:21.490" v="1626"/>
        <pc:sldMkLst>
          <pc:docMk/>
          <pc:sldMk cId="3302558011" sldId="261"/>
        </pc:sldMkLst>
        <pc:spChg chg="mod">
          <ac:chgData name="Michael" userId="0df92e9667c24698" providerId="LiveId" clId="{BCF6624D-8897-4EE8-AD3C-FE9D7778F6D2}" dt="2021-02-11T20:40:38.162" v="894" actId="26606"/>
          <ac:spMkLst>
            <pc:docMk/>
            <pc:sldMk cId="3302558011" sldId="261"/>
            <ac:spMk id="2" creationId="{540CDC84-4EE6-4E14-90C4-56266BC3456A}"/>
          </ac:spMkLst>
        </pc:spChg>
        <pc:spChg chg="del">
          <ac:chgData name="Michael" userId="0df92e9667c24698" providerId="LiveId" clId="{BCF6624D-8897-4EE8-AD3C-FE9D7778F6D2}" dt="2021-02-11T20:40:38.162" v="894" actId="26606"/>
          <ac:spMkLst>
            <pc:docMk/>
            <pc:sldMk cId="3302558011" sldId="261"/>
            <ac:spMk id="3" creationId="{97307E69-7978-4938-A6C3-EDEE05AD32A7}"/>
          </ac:spMkLst>
        </pc:spChg>
        <pc:spChg chg="add del">
          <ac:chgData name="Michael" userId="0df92e9667c24698" providerId="LiveId" clId="{BCF6624D-8897-4EE8-AD3C-FE9D7778F6D2}" dt="2021-02-13T22:14:21.490" v="1626"/>
          <ac:spMkLst>
            <pc:docMk/>
            <pc:sldMk cId="3302558011" sldId="261"/>
            <ac:spMk id="9" creationId="{DA381740-063A-41A4-836D-85D14980EEF0}"/>
          </ac:spMkLst>
        </pc:spChg>
        <pc:spChg chg="add del">
          <ac:chgData name="Michael" userId="0df92e9667c24698" providerId="LiveId" clId="{BCF6624D-8897-4EE8-AD3C-FE9D7778F6D2}" dt="2021-02-13T22:14:21.490" v="1626"/>
          <ac:spMkLst>
            <pc:docMk/>
            <pc:sldMk cId="3302558011" sldId="261"/>
            <ac:spMk id="11" creationId="{D5B012D8-7F27-4758-9AC6-C889B154BD73}"/>
          </ac:spMkLst>
        </pc:spChg>
        <pc:spChg chg="add del">
          <ac:chgData name="Michael" userId="0df92e9667c24698" providerId="LiveId" clId="{BCF6624D-8897-4EE8-AD3C-FE9D7778F6D2}" dt="2021-02-13T22:14:21.490" v="1626"/>
          <ac:spMkLst>
            <pc:docMk/>
            <pc:sldMk cId="3302558011" sldId="261"/>
            <ac:spMk id="13" creationId="{4063B759-00FC-46D1-9898-8E8625268FAF}"/>
          </ac:spMkLst>
        </pc:spChg>
        <pc:picChg chg="add mod">
          <ac:chgData name="Michael" userId="0df92e9667c24698" providerId="LiveId" clId="{BCF6624D-8897-4EE8-AD3C-FE9D7778F6D2}" dt="2021-02-11T20:40:45.461" v="897" actId="27614"/>
          <ac:picMkLst>
            <pc:docMk/>
            <pc:sldMk cId="3302558011" sldId="261"/>
            <ac:picMk id="5" creationId="{20C39909-6E29-4709-9D04-C9661F89606E}"/>
          </ac:picMkLst>
        </pc:picChg>
      </pc:sldChg>
      <pc:sldChg chg="addSp delSp modSp new mod setBg delDesignElem">
        <pc:chgData name="Michael" userId="0df92e9667c24698" providerId="LiveId" clId="{BCF6624D-8897-4EE8-AD3C-FE9D7778F6D2}" dt="2021-02-13T22:14:21.490" v="1626"/>
        <pc:sldMkLst>
          <pc:docMk/>
          <pc:sldMk cId="1859402302" sldId="262"/>
        </pc:sldMkLst>
        <pc:spChg chg="mod ord">
          <ac:chgData name="Michael" userId="0df92e9667c24698" providerId="LiveId" clId="{BCF6624D-8897-4EE8-AD3C-FE9D7778F6D2}" dt="2021-02-11T20:41:33.293" v="906" actId="20577"/>
          <ac:spMkLst>
            <pc:docMk/>
            <pc:sldMk cId="1859402302" sldId="262"/>
            <ac:spMk id="2" creationId="{146D8000-12F0-41F9-BB17-FCA9930209F1}"/>
          </ac:spMkLst>
        </pc:spChg>
        <pc:spChg chg="del">
          <ac:chgData name="Michael" userId="0df92e9667c24698" providerId="LiveId" clId="{BCF6624D-8897-4EE8-AD3C-FE9D7778F6D2}" dt="2021-02-11T07:22:54.364" v="129" actId="931"/>
          <ac:spMkLst>
            <pc:docMk/>
            <pc:sldMk cId="1859402302" sldId="262"/>
            <ac:spMk id="3" creationId="{91685C2C-44D0-4085-9BDE-0A0D4EAF1D35}"/>
          </ac:spMkLst>
        </pc:spChg>
        <pc:spChg chg="add del mod">
          <ac:chgData name="Michael" userId="0df92e9667c24698" providerId="LiveId" clId="{BCF6624D-8897-4EE8-AD3C-FE9D7778F6D2}" dt="2021-02-11T20:41:26.739" v="903" actId="26606"/>
          <ac:spMkLst>
            <pc:docMk/>
            <pc:sldMk cId="1859402302" sldId="262"/>
            <ac:spMk id="4" creationId="{AF10863F-C0A0-44AD-A9CD-C91C1F92DF73}"/>
          </ac:spMkLst>
        </pc:spChg>
        <pc:spChg chg="add del mod">
          <ac:chgData name="Michael" userId="0df92e9667c24698" providerId="LiveId" clId="{BCF6624D-8897-4EE8-AD3C-FE9D7778F6D2}" dt="2021-02-11T20:41:16.123" v="900" actId="478"/>
          <ac:spMkLst>
            <pc:docMk/>
            <pc:sldMk cId="1859402302" sldId="262"/>
            <ac:spMk id="9" creationId="{F30D4082-C655-4F88-A4C2-7C0536FA074E}"/>
          </ac:spMkLst>
        </pc:spChg>
        <pc:spChg chg="add del">
          <ac:chgData name="Michael" userId="0df92e9667c24698" providerId="LiveId" clId="{BCF6624D-8897-4EE8-AD3C-FE9D7778F6D2}" dt="2021-02-11T20:41:26.739" v="903" actId="26606"/>
          <ac:spMkLst>
            <pc:docMk/>
            <pc:sldMk cId="1859402302" sldId="262"/>
            <ac:spMk id="12" creationId="{F13C74B1-5B17-4795-BED0-7140497B445A}"/>
          </ac:spMkLst>
        </pc:spChg>
        <pc:spChg chg="add del">
          <ac:chgData name="Michael" userId="0df92e9667c24698" providerId="LiveId" clId="{BCF6624D-8897-4EE8-AD3C-FE9D7778F6D2}" dt="2021-02-11T20:41:26.739" v="903" actId="26606"/>
          <ac:spMkLst>
            <pc:docMk/>
            <pc:sldMk cId="1859402302" sldId="262"/>
            <ac:spMk id="14" creationId="{3FCFB1DE-0B7E-48CC-BA90-B2AB0889F9D6}"/>
          </ac:spMkLst>
        </pc:spChg>
        <pc:spChg chg="add del">
          <ac:chgData name="Michael" userId="0df92e9667c24698" providerId="LiveId" clId="{BCF6624D-8897-4EE8-AD3C-FE9D7778F6D2}" dt="2021-02-13T22:14:21.490" v="1626"/>
          <ac:spMkLst>
            <pc:docMk/>
            <pc:sldMk cId="1859402302" sldId="262"/>
            <ac:spMk id="19" creationId="{DA381740-063A-41A4-836D-85D14980EEF0}"/>
          </ac:spMkLst>
        </pc:spChg>
        <pc:spChg chg="add del">
          <ac:chgData name="Michael" userId="0df92e9667c24698" providerId="LiveId" clId="{BCF6624D-8897-4EE8-AD3C-FE9D7778F6D2}" dt="2021-02-13T22:14:21.490" v="1626"/>
          <ac:spMkLst>
            <pc:docMk/>
            <pc:sldMk cId="1859402302" sldId="262"/>
            <ac:spMk id="21" creationId="{526E0BFB-CDF1-4990-8C11-AC849311E0A8}"/>
          </ac:spMkLst>
        </pc:spChg>
        <pc:spChg chg="add del">
          <ac:chgData name="Michael" userId="0df92e9667c24698" providerId="LiveId" clId="{BCF6624D-8897-4EE8-AD3C-FE9D7778F6D2}" dt="2021-02-13T22:14:21.490" v="1626"/>
          <ac:spMkLst>
            <pc:docMk/>
            <pc:sldMk cId="1859402302" sldId="262"/>
            <ac:spMk id="23" creationId="{6069A1F8-9BEB-4786-9694-FC48B2D75D21}"/>
          </ac:spMkLst>
        </pc:spChg>
        <pc:picChg chg="add del mod">
          <ac:chgData name="Michael" userId="0df92e9667c24698" providerId="LiveId" clId="{BCF6624D-8897-4EE8-AD3C-FE9D7778F6D2}" dt="2021-02-11T20:41:26.739" v="903" actId="26606"/>
          <ac:picMkLst>
            <pc:docMk/>
            <pc:sldMk cId="1859402302" sldId="262"/>
            <ac:picMk id="5" creationId="{6ED14EC7-9708-4199-8AE8-2B4C8A004ACC}"/>
          </ac:picMkLst>
        </pc:picChg>
      </pc:sldChg>
      <pc:sldChg chg="addSp delSp modSp new mod setBg delDesignElem">
        <pc:chgData name="Michael" userId="0df92e9667c24698" providerId="LiveId" clId="{BCF6624D-8897-4EE8-AD3C-FE9D7778F6D2}" dt="2021-02-13T22:47:05.979" v="2192"/>
        <pc:sldMkLst>
          <pc:docMk/>
          <pc:sldMk cId="1039831826" sldId="263"/>
        </pc:sldMkLst>
        <pc:spChg chg="mod">
          <ac:chgData name="Michael" userId="0df92e9667c24698" providerId="LiveId" clId="{BCF6624D-8897-4EE8-AD3C-FE9D7778F6D2}" dt="2021-02-12T01:47:23.956" v="1240" actId="26606"/>
          <ac:spMkLst>
            <pc:docMk/>
            <pc:sldMk cId="1039831826" sldId="263"/>
            <ac:spMk id="2" creationId="{E3315C49-807C-4923-92E5-94D975E418D0}"/>
          </ac:spMkLst>
        </pc:spChg>
        <pc:spChg chg="mod">
          <ac:chgData name="Michael" userId="0df92e9667c24698" providerId="LiveId" clId="{BCF6624D-8897-4EE8-AD3C-FE9D7778F6D2}" dt="2021-02-13T22:14:21.490" v="1626"/>
          <ac:spMkLst>
            <pc:docMk/>
            <pc:sldMk cId="1039831826" sldId="263"/>
            <ac:spMk id="3" creationId="{9F903986-10EC-45B8-85EF-6C132526FC4B}"/>
          </ac:spMkLst>
        </pc:spChg>
        <pc:spChg chg="add del">
          <ac:chgData name="Michael" userId="0df92e9667c24698" providerId="LiveId" clId="{BCF6624D-8897-4EE8-AD3C-FE9D7778F6D2}" dt="2021-02-12T01:47:23.956" v="1240" actId="26606"/>
          <ac:spMkLst>
            <pc:docMk/>
            <pc:sldMk cId="1039831826" sldId="263"/>
            <ac:spMk id="8" creationId="{3946F6A7-0B48-49A7-8E23-3C1F0993999F}"/>
          </ac:spMkLst>
        </pc:spChg>
        <pc:spChg chg="add del">
          <ac:chgData name="Michael" userId="0df92e9667c24698" providerId="LiveId" clId="{BCF6624D-8897-4EE8-AD3C-FE9D7778F6D2}" dt="2021-02-12T01:47:23.956" v="1240" actId="26606"/>
          <ac:spMkLst>
            <pc:docMk/>
            <pc:sldMk cId="1039831826" sldId="263"/>
            <ac:spMk id="10" creationId="{F53AD421-C5C8-4C52-9DD0-6A594F21A5DB}"/>
          </ac:spMkLst>
        </pc:spChg>
        <pc:spChg chg="add del">
          <ac:chgData name="Michael" userId="0df92e9667c24698" providerId="LiveId" clId="{BCF6624D-8897-4EE8-AD3C-FE9D7778F6D2}" dt="2021-02-12T01:47:23.956" v="1240" actId="26606"/>
          <ac:spMkLst>
            <pc:docMk/>
            <pc:sldMk cId="1039831826" sldId="263"/>
            <ac:spMk id="12" creationId="{6D7E5B0F-5185-440A-8222-321C1D118ABE}"/>
          </ac:spMkLst>
        </pc:spChg>
        <pc:spChg chg="add del">
          <ac:chgData name="Michael" userId="0df92e9667c24698" providerId="LiveId" clId="{BCF6624D-8897-4EE8-AD3C-FE9D7778F6D2}" dt="2021-02-13T22:14:21.490" v="1626"/>
          <ac:spMkLst>
            <pc:docMk/>
            <pc:sldMk cId="1039831826" sldId="263"/>
            <ac:spMk id="17" creationId="{743AA782-23D1-4521-8CAD-47662984AA08}"/>
          </ac:spMkLst>
        </pc:spChg>
        <pc:spChg chg="add del">
          <ac:chgData name="Michael" userId="0df92e9667c24698" providerId="LiveId" clId="{BCF6624D-8897-4EE8-AD3C-FE9D7778F6D2}" dt="2021-02-13T22:14:21.490" v="1626"/>
          <ac:spMkLst>
            <pc:docMk/>
            <pc:sldMk cId="1039831826" sldId="263"/>
            <ac:spMk id="19" creationId="{3CE8AF5E-D374-4CF1-90CC-35CF73B81C3E}"/>
          </ac:spMkLst>
        </pc:spChg>
        <pc:picChg chg="add mod">
          <ac:chgData name="Michael" userId="0df92e9667c24698" providerId="LiveId" clId="{BCF6624D-8897-4EE8-AD3C-FE9D7778F6D2}" dt="2021-02-12T01:47:23.956" v="1240" actId="26606"/>
          <ac:picMkLst>
            <pc:docMk/>
            <pc:sldMk cId="1039831826" sldId="263"/>
            <ac:picMk id="5" creationId="{FD17F5B1-A0A2-4E46-9C61-9E10FAA2D3EC}"/>
          </ac:picMkLst>
        </pc:picChg>
        <pc:inkChg chg="add del">
          <ac:chgData name="Michael" userId="0df92e9667c24698" providerId="LiveId" clId="{BCF6624D-8897-4EE8-AD3C-FE9D7778F6D2}" dt="2021-02-13T22:14:21.490" v="1626"/>
          <ac:inkMkLst>
            <pc:docMk/>
            <pc:sldMk cId="1039831826" sldId="263"/>
            <ac:inkMk id="21" creationId="{070477C5-0410-4E4F-97A1-F84C2465C187}"/>
          </ac:inkMkLst>
        </pc:inkChg>
      </pc:sldChg>
      <pc:sldChg chg="addSp delSp modSp new del mod">
        <pc:chgData name="Michael" userId="0df92e9667c24698" providerId="LiveId" clId="{BCF6624D-8897-4EE8-AD3C-FE9D7778F6D2}" dt="2021-02-11T20:50:15.284" v="935" actId="47"/>
        <pc:sldMkLst>
          <pc:docMk/>
          <pc:sldMk cId="1149975994" sldId="264"/>
        </pc:sldMkLst>
        <pc:spChg chg="mod">
          <ac:chgData name="Michael" userId="0df92e9667c24698" providerId="LiveId" clId="{BCF6624D-8897-4EE8-AD3C-FE9D7778F6D2}" dt="2021-02-11T20:48:49.374" v="914"/>
          <ac:spMkLst>
            <pc:docMk/>
            <pc:sldMk cId="1149975994" sldId="264"/>
            <ac:spMk id="2" creationId="{EE1A01BD-A892-4ADD-A675-84D258916960}"/>
          </ac:spMkLst>
        </pc:spChg>
        <pc:spChg chg="del mod">
          <ac:chgData name="Michael" userId="0df92e9667c24698" providerId="LiveId" clId="{BCF6624D-8897-4EE8-AD3C-FE9D7778F6D2}" dt="2021-02-11T20:49:54.383" v="933" actId="21"/>
          <ac:spMkLst>
            <pc:docMk/>
            <pc:sldMk cId="1149975994" sldId="264"/>
            <ac:spMk id="3" creationId="{D3BA3F34-E941-413C-8BD3-92942D107248}"/>
          </ac:spMkLst>
        </pc:spChg>
        <pc:spChg chg="add mod">
          <ac:chgData name="Michael" userId="0df92e9667c24698" providerId="LiveId" clId="{BCF6624D-8897-4EE8-AD3C-FE9D7778F6D2}" dt="2021-02-11T20:49:54.383" v="933" actId="21"/>
          <ac:spMkLst>
            <pc:docMk/>
            <pc:sldMk cId="1149975994" sldId="264"/>
            <ac:spMk id="5" creationId="{94EE170C-2A8A-4580-A8CF-0DEDCFBFC054}"/>
          </ac:spMkLst>
        </pc:spChg>
      </pc:sldChg>
      <pc:sldChg chg="addSp delSp modSp new mod setBg delDesignElem">
        <pc:chgData name="Michael" userId="0df92e9667c24698" providerId="LiveId" clId="{BCF6624D-8897-4EE8-AD3C-FE9D7778F6D2}" dt="2021-02-13T22:14:21.490" v="1626"/>
        <pc:sldMkLst>
          <pc:docMk/>
          <pc:sldMk cId="2505894079" sldId="265"/>
        </pc:sldMkLst>
        <pc:spChg chg="del">
          <ac:chgData name="Michael" userId="0df92e9667c24698" providerId="LiveId" clId="{BCF6624D-8897-4EE8-AD3C-FE9D7778F6D2}" dt="2021-02-11T20:50:17.715" v="936" actId="478"/>
          <ac:spMkLst>
            <pc:docMk/>
            <pc:sldMk cId="2505894079" sldId="265"/>
            <ac:spMk id="2" creationId="{3280C97F-A4E3-40BD-8844-3710B24807E1}"/>
          </ac:spMkLst>
        </pc:spChg>
        <pc:spChg chg="mod ord">
          <ac:chgData name="Michael" userId="0df92e9667c24698" providerId="LiveId" clId="{BCF6624D-8897-4EE8-AD3C-FE9D7778F6D2}" dt="2021-02-12T01:45:38.830" v="1216" actId="207"/>
          <ac:spMkLst>
            <pc:docMk/>
            <pc:sldMk cId="2505894079" sldId="265"/>
            <ac:spMk id="3" creationId="{6E8C59F3-CC50-4F3E-96DF-BC0829DD656F}"/>
          </ac:spMkLst>
        </pc:spChg>
        <pc:spChg chg="add mod">
          <ac:chgData name="Michael" userId="0df92e9667c24698" providerId="LiveId" clId="{BCF6624D-8897-4EE8-AD3C-FE9D7778F6D2}" dt="2021-02-12T01:46:04.904" v="1238" actId="403"/>
          <ac:spMkLst>
            <pc:docMk/>
            <pc:sldMk cId="2505894079" sldId="265"/>
            <ac:spMk id="6" creationId="{16836742-B5C4-4851-BF40-62D4134C5C7C}"/>
          </ac:spMkLst>
        </pc:spChg>
        <pc:spChg chg="add del">
          <ac:chgData name="Michael" userId="0df92e9667c24698" providerId="LiveId" clId="{BCF6624D-8897-4EE8-AD3C-FE9D7778F6D2}" dt="2021-02-13T22:14:21.490" v="1626"/>
          <ac:spMkLst>
            <pc:docMk/>
            <pc:sldMk cId="2505894079" sldId="265"/>
            <ac:spMk id="10" creationId="{2C61293E-6EBE-43EF-A52C-9BEBFD7679D4}"/>
          </ac:spMkLst>
        </pc:spChg>
        <pc:spChg chg="add del">
          <ac:chgData name="Michael" userId="0df92e9667c24698" providerId="LiveId" clId="{BCF6624D-8897-4EE8-AD3C-FE9D7778F6D2}" dt="2021-02-13T22:14:21.490" v="1626"/>
          <ac:spMkLst>
            <pc:docMk/>
            <pc:sldMk cId="2505894079" sldId="265"/>
            <ac:spMk id="12" creationId="{8D5AAC53-3624-41C3-A6B5-1DA97F2901B1}"/>
          </ac:spMkLst>
        </pc:spChg>
        <pc:spChg chg="add del">
          <ac:chgData name="Michael" userId="0df92e9667c24698" providerId="LiveId" clId="{BCF6624D-8897-4EE8-AD3C-FE9D7778F6D2}" dt="2021-02-13T22:14:21.490" v="1626"/>
          <ac:spMkLst>
            <pc:docMk/>
            <pc:sldMk cId="2505894079" sldId="265"/>
            <ac:spMk id="14" creationId="{3FCFB1DE-0B7E-48CC-BA90-B2AB0889F9D6}"/>
          </ac:spMkLst>
        </pc:spChg>
        <pc:picChg chg="add mod">
          <ac:chgData name="Michael" userId="0df92e9667c24698" providerId="LiveId" clId="{BCF6624D-8897-4EE8-AD3C-FE9D7778F6D2}" dt="2021-02-12T01:44:45.908" v="1199" actId="26606"/>
          <ac:picMkLst>
            <pc:docMk/>
            <pc:sldMk cId="2505894079" sldId="265"/>
            <ac:picMk id="5" creationId="{D9CDF34F-9F12-4C1D-9D8A-7C4C84C815BA}"/>
          </ac:picMkLst>
        </pc:picChg>
      </pc:sldChg>
      <pc:sldChg chg="addSp delSp modSp new mod setBg setClrOvrMap delDesignElem">
        <pc:chgData name="Michael" userId="0df92e9667c24698" providerId="LiveId" clId="{BCF6624D-8897-4EE8-AD3C-FE9D7778F6D2}" dt="2021-02-13T22:15:09.220" v="1686" actId="29295"/>
        <pc:sldMkLst>
          <pc:docMk/>
          <pc:sldMk cId="765037243" sldId="266"/>
        </pc:sldMkLst>
        <pc:spChg chg="del">
          <ac:chgData name="Michael" userId="0df92e9667c24698" providerId="LiveId" clId="{BCF6624D-8897-4EE8-AD3C-FE9D7778F6D2}" dt="2021-02-11T20:50:23.163" v="937" actId="478"/>
          <ac:spMkLst>
            <pc:docMk/>
            <pc:sldMk cId="765037243" sldId="266"/>
            <ac:spMk id="2" creationId="{230B44A4-4D6A-49F4-9A1A-07732ADFF561}"/>
          </ac:spMkLst>
        </pc:spChg>
        <pc:spChg chg="mod ord">
          <ac:chgData name="Michael" userId="0df92e9667c24698" providerId="LiveId" clId="{BCF6624D-8897-4EE8-AD3C-FE9D7778F6D2}" dt="2021-02-12T01:53:24.941" v="1327" actId="404"/>
          <ac:spMkLst>
            <pc:docMk/>
            <pc:sldMk cId="765037243" sldId="266"/>
            <ac:spMk id="3" creationId="{85AD0496-3F16-42F1-9588-5B7A90E9B0FD}"/>
          </ac:spMkLst>
        </pc:spChg>
        <pc:spChg chg="add mod">
          <ac:chgData name="Michael" userId="0df92e9667c24698" providerId="LiveId" clId="{BCF6624D-8897-4EE8-AD3C-FE9D7778F6D2}" dt="2021-02-12T01:52:50.357" v="1306" actId="313"/>
          <ac:spMkLst>
            <pc:docMk/>
            <pc:sldMk cId="765037243" sldId="266"/>
            <ac:spMk id="6" creationId="{19E13743-DF93-4379-AD18-330904A1290D}"/>
          </ac:spMkLst>
        </pc:spChg>
        <pc:spChg chg="add del">
          <ac:chgData name="Michael" userId="0df92e9667c24698" providerId="LiveId" clId="{BCF6624D-8897-4EE8-AD3C-FE9D7778F6D2}" dt="2021-02-13T22:14:21.490" v="1626"/>
          <ac:spMkLst>
            <pc:docMk/>
            <pc:sldMk cId="765037243" sldId="266"/>
            <ac:spMk id="10" creationId="{1A9F7B4E-B03D-4F64-BE33-00D074458D45}"/>
          </ac:spMkLst>
        </pc:spChg>
        <pc:spChg chg="add del">
          <ac:chgData name="Michael" userId="0df92e9667c24698" providerId="LiveId" clId="{BCF6624D-8897-4EE8-AD3C-FE9D7778F6D2}" dt="2021-02-13T22:14:21.490" v="1626"/>
          <ac:spMkLst>
            <pc:docMk/>
            <pc:sldMk cId="765037243" sldId="266"/>
            <ac:spMk id="12" creationId="{1CA8A97F-67F0-4D5F-A850-0C30727D1CE3}"/>
          </ac:spMkLst>
        </pc:spChg>
        <pc:picChg chg="add mod">
          <ac:chgData name="Michael" userId="0df92e9667c24698" providerId="LiveId" clId="{BCF6624D-8897-4EE8-AD3C-FE9D7778F6D2}" dt="2021-02-13T22:15:09.220" v="1686" actId="29295"/>
          <ac:picMkLst>
            <pc:docMk/>
            <pc:sldMk cId="765037243" sldId="266"/>
            <ac:picMk id="5" creationId="{7D5A5DE3-84A2-42F8-BFD1-5A5857ECE008}"/>
          </ac:picMkLst>
        </pc:picChg>
      </pc:sldChg>
      <pc:sldChg chg="addSp delSp modSp new mod setBg setClrOvrMap delDesignElem">
        <pc:chgData name="Michael" userId="0df92e9667c24698" providerId="LiveId" clId="{BCF6624D-8897-4EE8-AD3C-FE9D7778F6D2}" dt="2021-02-13T22:14:36.430" v="1628" actId="1076"/>
        <pc:sldMkLst>
          <pc:docMk/>
          <pc:sldMk cId="2165859283" sldId="267"/>
        </pc:sldMkLst>
        <pc:spChg chg="add mod ord">
          <ac:chgData name="Michael" userId="0df92e9667c24698" providerId="LiveId" clId="{BCF6624D-8897-4EE8-AD3C-FE9D7778F6D2}" dt="2021-02-13T22:14:21.490" v="1626"/>
          <ac:spMkLst>
            <pc:docMk/>
            <pc:sldMk cId="2165859283" sldId="267"/>
            <ac:spMk id="2" creationId="{16683F18-F849-4608-A77C-0A75EADF2F7C}"/>
          </ac:spMkLst>
        </pc:spChg>
        <pc:spChg chg="add mod">
          <ac:chgData name="Michael" userId="0df92e9667c24698" providerId="LiveId" clId="{BCF6624D-8897-4EE8-AD3C-FE9D7778F6D2}" dt="2021-02-12T01:43:39.440" v="1193" actId="403"/>
          <ac:spMkLst>
            <pc:docMk/>
            <pc:sldMk cId="2165859283" sldId="267"/>
            <ac:spMk id="5" creationId="{F176F8D6-C9CC-47B4-8298-92D43878A872}"/>
          </ac:spMkLst>
        </pc:spChg>
        <pc:spChg chg="add del">
          <ac:chgData name="Michael" userId="0df92e9667c24698" providerId="LiveId" clId="{BCF6624D-8897-4EE8-AD3C-FE9D7778F6D2}" dt="2021-02-12T01:42:29.873" v="1141" actId="26606"/>
          <ac:spMkLst>
            <pc:docMk/>
            <pc:sldMk cId="2165859283" sldId="267"/>
            <ac:spMk id="9" creationId="{EBDD1931-9E86-4402-9A68-33A2D9EFB198}"/>
          </ac:spMkLst>
        </pc:spChg>
        <pc:spChg chg="add del">
          <ac:chgData name="Michael" userId="0df92e9667c24698" providerId="LiveId" clId="{BCF6624D-8897-4EE8-AD3C-FE9D7778F6D2}" dt="2021-02-12T01:42:29.873" v="1141" actId="26606"/>
          <ac:spMkLst>
            <pc:docMk/>
            <pc:sldMk cId="2165859283" sldId="267"/>
            <ac:spMk id="11" creationId="{B1595A09-E336-4D1B-9B3A-06A2287A54E2}"/>
          </ac:spMkLst>
        </pc:spChg>
        <pc:spChg chg="add del">
          <ac:chgData name="Michael" userId="0df92e9667c24698" providerId="LiveId" clId="{BCF6624D-8897-4EE8-AD3C-FE9D7778F6D2}" dt="2021-02-12T01:42:29.873" v="1141" actId="26606"/>
          <ac:spMkLst>
            <pc:docMk/>
            <pc:sldMk cId="2165859283" sldId="267"/>
            <ac:spMk id="13" creationId="{3540989C-C7B8-473B-BF87-6F2DA6A90006}"/>
          </ac:spMkLst>
        </pc:spChg>
        <pc:spChg chg="add del">
          <ac:chgData name="Michael" userId="0df92e9667c24698" providerId="LiveId" clId="{BCF6624D-8897-4EE8-AD3C-FE9D7778F6D2}" dt="2021-02-12T01:42:31.566" v="1143" actId="26606"/>
          <ac:spMkLst>
            <pc:docMk/>
            <pc:sldMk cId="2165859283" sldId="267"/>
            <ac:spMk id="15" creationId="{EBDD1931-9E86-4402-9A68-33A2D9EFB198}"/>
          </ac:spMkLst>
        </pc:spChg>
        <pc:spChg chg="add del">
          <ac:chgData name="Michael" userId="0df92e9667c24698" providerId="LiveId" clId="{BCF6624D-8897-4EE8-AD3C-FE9D7778F6D2}" dt="2021-02-12T01:42:31.566" v="1143" actId="26606"/>
          <ac:spMkLst>
            <pc:docMk/>
            <pc:sldMk cId="2165859283" sldId="267"/>
            <ac:spMk id="16" creationId="{A9D2268A-D939-4E78-91B6-6C7E46406788}"/>
          </ac:spMkLst>
        </pc:spChg>
        <pc:spChg chg="add del">
          <ac:chgData name="Michael" userId="0df92e9667c24698" providerId="LiveId" clId="{BCF6624D-8897-4EE8-AD3C-FE9D7778F6D2}" dt="2021-02-12T01:42:31.566" v="1143" actId="26606"/>
          <ac:spMkLst>
            <pc:docMk/>
            <pc:sldMk cId="2165859283" sldId="267"/>
            <ac:spMk id="17" creationId="{E0C43A58-225D-452D-8185-0D89D1EED861}"/>
          </ac:spMkLst>
        </pc:spChg>
        <pc:spChg chg="add del">
          <ac:chgData name="Michael" userId="0df92e9667c24698" providerId="LiveId" clId="{BCF6624D-8897-4EE8-AD3C-FE9D7778F6D2}" dt="2021-02-12T01:42:35.992" v="1145" actId="26606"/>
          <ac:spMkLst>
            <pc:docMk/>
            <pc:sldMk cId="2165859283" sldId="267"/>
            <ac:spMk id="19" creationId="{EBDD1931-9E86-4402-9A68-33A2D9EFB198}"/>
          </ac:spMkLst>
        </pc:spChg>
        <pc:spChg chg="add del">
          <ac:chgData name="Michael" userId="0df92e9667c24698" providerId="LiveId" clId="{BCF6624D-8897-4EE8-AD3C-FE9D7778F6D2}" dt="2021-02-12T01:42:35.992" v="1145" actId="26606"/>
          <ac:spMkLst>
            <pc:docMk/>
            <pc:sldMk cId="2165859283" sldId="267"/>
            <ac:spMk id="20" creationId="{45D37F4E-DDB4-456B-97E0-9937730A039F}"/>
          </ac:spMkLst>
        </pc:spChg>
        <pc:spChg chg="add del">
          <ac:chgData name="Michael" userId="0df92e9667c24698" providerId="LiveId" clId="{BCF6624D-8897-4EE8-AD3C-FE9D7778F6D2}" dt="2021-02-12T01:42:35.992" v="1145" actId="26606"/>
          <ac:spMkLst>
            <pc:docMk/>
            <pc:sldMk cId="2165859283" sldId="267"/>
            <ac:spMk id="21" creationId="{3CE8AF5E-D374-4CF1-90CC-35CF73B81C3E}"/>
          </ac:spMkLst>
        </pc:spChg>
        <pc:spChg chg="add del">
          <ac:chgData name="Michael" userId="0df92e9667c24698" providerId="LiveId" clId="{BCF6624D-8897-4EE8-AD3C-FE9D7778F6D2}" dt="2021-02-12T01:42:36.887" v="1147" actId="26606"/>
          <ac:spMkLst>
            <pc:docMk/>
            <pc:sldMk cId="2165859283" sldId="267"/>
            <ac:spMk id="23" creationId="{EBDD1931-9E86-4402-9A68-33A2D9EFB198}"/>
          </ac:spMkLst>
        </pc:spChg>
        <pc:spChg chg="add del">
          <ac:chgData name="Michael" userId="0df92e9667c24698" providerId="LiveId" clId="{BCF6624D-8897-4EE8-AD3C-FE9D7778F6D2}" dt="2021-02-12T01:42:36.887" v="1147" actId="26606"/>
          <ac:spMkLst>
            <pc:docMk/>
            <pc:sldMk cId="2165859283" sldId="267"/>
            <ac:spMk id="24" creationId="{AED1D94F-BC8C-4ABD-9133-E5FE8FD01D22}"/>
          </ac:spMkLst>
        </pc:spChg>
        <pc:spChg chg="add del">
          <ac:chgData name="Michael" userId="0df92e9667c24698" providerId="LiveId" clId="{BCF6624D-8897-4EE8-AD3C-FE9D7778F6D2}" dt="2021-02-12T01:42:36.887" v="1147" actId="26606"/>
          <ac:spMkLst>
            <pc:docMk/>
            <pc:sldMk cId="2165859283" sldId="267"/>
            <ac:spMk id="25" creationId="{65C49067-A40C-4881-A0C6-21B61255100C}"/>
          </ac:spMkLst>
        </pc:spChg>
        <pc:spChg chg="add del">
          <ac:chgData name="Michael" userId="0df92e9667c24698" providerId="LiveId" clId="{BCF6624D-8897-4EE8-AD3C-FE9D7778F6D2}" dt="2021-02-12T01:42:39.718" v="1149" actId="26606"/>
          <ac:spMkLst>
            <pc:docMk/>
            <pc:sldMk cId="2165859283" sldId="267"/>
            <ac:spMk id="27" creationId="{EBDD1931-9E86-4402-9A68-33A2D9EFB198}"/>
          </ac:spMkLst>
        </pc:spChg>
        <pc:spChg chg="add del">
          <ac:chgData name="Michael" userId="0df92e9667c24698" providerId="LiveId" clId="{BCF6624D-8897-4EE8-AD3C-FE9D7778F6D2}" dt="2021-02-12T01:42:39.718" v="1149" actId="26606"/>
          <ac:spMkLst>
            <pc:docMk/>
            <pc:sldMk cId="2165859283" sldId="267"/>
            <ac:spMk id="28" creationId="{A6D37EE4-EA1B-46EE-A54B-5233C63C9695}"/>
          </ac:spMkLst>
        </pc:spChg>
        <pc:spChg chg="add del">
          <ac:chgData name="Michael" userId="0df92e9667c24698" providerId="LiveId" clId="{BCF6624D-8897-4EE8-AD3C-FE9D7778F6D2}" dt="2021-02-12T01:42:39.718" v="1149" actId="26606"/>
          <ac:spMkLst>
            <pc:docMk/>
            <pc:sldMk cId="2165859283" sldId="267"/>
            <ac:spMk id="29" creationId="{3EB27620-B0B1-4232-A055-99D3476060CF}"/>
          </ac:spMkLst>
        </pc:spChg>
        <pc:spChg chg="add del">
          <ac:chgData name="Michael" userId="0df92e9667c24698" providerId="LiveId" clId="{BCF6624D-8897-4EE8-AD3C-FE9D7778F6D2}" dt="2021-02-12T01:42:59.755" v="1151" actId="26606"/>
          <ac:spMkLst>
            <pc:docMk/>
            <pc:sldMk cId="2165859283" sldId="267"/>
            <ac:spMk id="31" creationId="{EBDD1931-9E86-4402-9A68-33A2D9EFB198}"/>
          </ac:spMkLst>
        </pc:spChg>
        <pc:spChg chg="add del">
          <ac:chgData name="Michael" userId="0df92e9667c24698" providerId="LiveId" clId="{BCF6624D-8897-4EE8-AD3C-FE9D7778F6D2}" dt="2021-02-12T01:42:59.755" v="1151" actId="26606"/>
          <ac:spMkLst>
            <pc:docMk/>
            <pc:sldMk cId="2165859283" sldId="267"/>
            <ac:spMk id="32" creationId="{457344D1-E597-42B3-8E85-6D7036E54A5E}"/>
          </ac:spMkLst>
        </pc:spChg>
        <pc:spChg chg="add del">
          <ac:chgData name="Michael" userId="0df92e9667c24698" providerId="LiveId" clId="{BCF6624D-8897-4EE8-AD3C-FE9D7778F6D2}" dt="2021-02-12T01:42:59.755" v="1151" actId="26606"/>
          <ac:spMkLst>
            <pc:docMk/>
            <pc:sldMk cId="2165859283" sldId="267"/>
            <ac:spMk id="33" creationId="{3540989C-C7B8-473B-BF87-6F2DA6A90006}"/>
          </ac:spMkLst>
        </pc:spChg>
        <pc:spChg chg="add del">
          <ac:chgData name="Michael" userId="0df92e9667c24698" providerId="LiveId" clId="{BCF6624D-8897-4EE8-AD3C-FE9D7778F6D2}" dt="2021-02-12T01:43:02.295" v="1153" actId="26606"/>
          <ac:spMkLst>
            <pc:docMk/>
            <pc:sldMk cId="2165859283" sldId="267"/>
            <ac:spMk id="35" creationId="{EBDD1931-9E86-4402-9A68-33A2D9EFB198}"/>
          </ac:spMkLst>
        </pc:spChg>
        <pc:spChg chg="add del">
          <ac:chgData name="Michael" userId="0df92e9667c24698" providerId="LiveId" clId="{BCF6624D-8897-4EE8-AD3C-FE9D7778F6D2}" dt="2021-02-12T01:43:02.295" v="1153" actId="26606"/>
          <ac:spMkLst>
            <pc:docMk/>
            <pc:sldMk cId="2165859283" sldId="267"/>
            <ac:spMk id="36" creationId="{32AEEBC8-9D30-42EF-95F2-386C2653FBF0}"/>
          </ac:spMkLst>
        </pc:spChg>
        <pc:spChg chg="add del">
          <ac:chgData name="Michael" userId="0df92e9667c24698" providerId="LiveId" clId="{BCF6624D-8897-4EE8-AD3C-FE9D7778F6D2}" dt="2021-02-12T01:43:02.295" v="1153" actId="26606"/>
          <ac:spMkLst>
            <pc:docMk/>
            <pc:sldMk cId="2165859283" sldId="267"/>
            <ac:spMk id="38" creationId="{535742DD-1B16-4E9D-B715-0D74B4574A68}"/>
          </ac:spMkLst>
        </pc:spChg>
        <pc:spChg chg="add del">
          <ac:chgData name="Michael" userId="0df92e9667c24698" providerId="LiveId" clId="{BCF6624D-8897-4EE8-AD3C-FE9D7778F6D2}" dt="2021-02-12T01:43:05.779" v="1155" actId="26606"/>
          <ac:spMkLst>
            <pc:docMk/>
            <pc:sldMk cId="2165859283" sldId="267"/>
            <ac:spMk id="40" creationId="{EBDD1931-9E86-4402-9A68-33A2D9EFB198}"/>
          </ac:spMkLst>
        </pc:spChg>
        <pc:spChg chg="add del">
          <ac:chgData name="Michael" userId="0df92e9667c24698" providerId="LiveId" clId="{BCF6624D-8897-4EE8-AD3C-FE9D7778F6D2}" dt="2021-02-12T01:43:05.779" v="1155" actId="26606"/>
          <ac:spMkLst>
            <pc:docMk/>
            <pc:sldMk cId="2165859283" sldId="267"/>
            <ac:spMk id="41" creationId="{2B97F24A-32CE-4C1C-A50D-3016B394DCFB}"/>
          </ac:spMkLst>
        </pc:spChg>
        <pc:spChg chg="add del">
          <ac:chgData name="Michael" userId="0df92e9667c24698" providerId="LiveId" clId="{BCF6624D-8897-4EE8-AD3C-FE9D7778F6D2}" dt="2021-02-12T01:43:05.779" v="1155" actId="26606"/>
          <ac:spMkLst>
            <pc:docMk/>
            <pc:sldMk cId="2165859283" sldId="267"/>
            <ac:spMk id="42" creationId="{3CE8AF5E-D374-4CF1-90CC-35CF73B81C3E}"/>
          </ac:spMkLst>
        </pc:spChg>
        <pc:spChg chg="add del">
          <ac:chgData name="Michael" userId="0df92e9667c24698" providerId="LiveId" clId="{BCF6624D-8897-4EE8-AD3C-FE9D7778F6D2}" dt="2021-02-12T01:43:08.274" v="1157" actId="26606"/>
          <ac:spMkLst>
            <pc:docMk/>
            <pc:sldMk cId="2165859283" sldId="267"/>
            <ac:spMk id="45" creationId="{EBDD1931-9E86-4402-9A68-33A2D9EFB198}"/>
          </ac:spMkLst>
        </pc:spChg>
        <pc:spChg chg="add del">
          <ac:chgData name="Michael" userId="0df92e9667c24698" providerId="LiveId" clId="{BCF6624D-8897-4EE8-AD3C-FE9D7778F6D2}" dt="2021-02-12T01:43:08.274" v="1157" actId="26606"/>
          <ac:spMkLst>
            <pc:docMk/>
            <pc:sldMk cId="2165859283" sldId="267"/>
            <ac:spMk id="46" creationId="{A8908DB7-C3A6-4FCB-9820-CEE02B398C4A}"/>
          </ac:spMkLst>
        </pc:spChg>
        <pc:spChg chg="add del">
          <ac:chgData name="Michael" userId="0df92e9667c24698" providerId="LiveId" clId="{BCF6624D-8897-4EE8-AD3C-FE9D7778F6D2}" dt="2021-02-12T01:43:08.274" v="1157" actId="26606"/>
          <ac:spMkLst>
            <pc:docMk/>
            <pc:sldMk cId="2165859283" sldId="267"/>
            <ac:spMk id="47" creationId="{D010E05E-9237-4321-84BB-69C0F22568EE}"/>
          </ac:spMkLst>
        </pc:spChg>
        <pc:spChg chg="add del">
          <ac:chgData name="Michael" userId="0df92e9667c24698" providerId="LiveId" clId="{BCF6624D-8897-4EE8-AD3C-FE9D7778F6D2}" dt="2021-02-13T22:14:21.490" v="1626"/>
          <ac:spMkLst>
            <pc:docMk/>
            <pc:sldMk cId="2165859283" sldId="267"/>
            <ac:spMk id="50" creationId="{EBDD1931-9E86-4402-9A68-33A2D9EFB198}"/>
          </ac:spMkLst>
        </pc:spChg>
        <pc:spChg chg="add del">
          <ac:chgData name="Michael" userId="0df92e9667c24698" providerId="LiveId" clId="{BCF6624D-8897-4EE8-AD3C-FE9D7778F6D2}" dt="2021-02-13T22:14:21.490" v="1626"/>
          <ac:spMkLst>
            <pc:docMk/>
            <pc:sldMk cId="2165859283" sldId="267"/>
            <ac:spMk id="51" creationId="{E921BFFB-D3FA-4EE2-9E87-F2E4CEDA9840}"/>
          </ac:spMkLst>
        </pc:spChg>
        <pc:spChg chg="add del">
          <ac:chgData name="Michael" userId="0df92e9667c24698" providerId="LiveId" clId="{BCF6624D-8897-4EE8-AD3C-FE9D7778F6D2}" dt="2021-02-13T22:14:21.490" v="1626"/>
          <ac:spMkLst>
            <pc:docMk/>
            <pc:sldMk cId="2165859283" sldId="267"/>
            <ac:spMk id="52" creationId="{F7F80AEB-67E2-48CB-B8AF-AD0F7787AC5F}"/>
          </ac:spMkLst>
        </pc:spChg>
        <pc:spChg chg="add del">
          <ac:chgData name="Michael" userId="0df92e9667c24698" providerId="LiveId" clId="{BCF6624D-8897-4EE8-AD3C-FE9D7778F6D2}" dt="2021-02-13T22:14:21.490" v="1626"/>
          <ac:spMkLst>
            <pc:docMk/>
            <pc:sldMk cId="2165859283" sldId="267"/>
            <ac:spMk id="53" creationId="{3FCFB1DE-0B7E-48CC-BA90-B2AB0889F9D6}"/>
          </ac:spMkLst>
        </pc:spChg>
        <pc:picChg chg="add mod">
          <ac:chgData name="Michael" userId="0df92e9667c24698" providerId="LiveId" clId="{BCF6624D-8897-4EE8-AD3C-FE9D7778F6D2}" dt="2021-02-13T22:14:36.430" v="1628" actId="1076"/>
          <ac:picMkLst>
            <pc:docMk/>
            <pc:sldMk cId="2165859283" sldId="267"/>
            <ac:picMk id="4" creationId="{EC2A86D6-9627-45DF-8930-8F282D31340F}"/>
          </ac:picMkLst>
        </pc:picChg>
        <pc:inkChg chg="add del">
          <ac:chgData name="Michael" userId="0df92e9667c24698" providerId="LiveId" clId="{BCF6624D-8897-4EE8-AD3C-FE9D7778F6D2}" dt="2021-02-12T01:43:02.295" v="1153" actId="26606"/>
          <ac:inkMkLst>
            <pc:docMk/>
            <pc:sldMk cId="2165859283" sldId="267"/>
            <ac:inkMk id="37" creationId="{070477C5-0410-4E4F-97A1-F84C2465C187}"/>
          </ac:inkMkLst>
        </pc:inkChg>
        <pc:inkChg chg="add del">
          <ac:chgData name="Michael" userId="0df92e9667c24698" providerId="LiveId" clId="{BCF6624D-8897-4EE8-AD3C-FE9D7778F6D2}" dt="2021-02-12T01:43:05.779" v="1155" actId="26606"/>
          <ac:inkMkLst>
            <pc:docMk/>
            <pc:sldMk cId="2165859283" sldId="267"/>
            <ac:inkMk id="43" creationId="{070477C5-0410-4E4F-97A1-F84C2465C187}"/>
          </ac:inkMkLst>
        </pc:inkChg>
        <pc:inkChg chg="add del">
          <ac:chgData name="Michael" userId="0df92e9667c24698" providerId="LiveId" clId="{BCF6624D-8897-4EE8-AD3C-FE9D7778F6D2}" dt="2021-02-12T01:43:08.274" v="1157" actId="26606"/>
          <ac:inkMkLst>
            <pc:docMk/>
            <pc:sldMk cId="2165859283" sldId="267"/>
            <ac:inkMk id="48" creationId="{070477C5-0410-4E4F-97A1-F84C2465C187}"/>
          </ac:inkMkLst>
        </pc:inkChg>
      </pc:sldChg>
      <pc:sldChg chg="modSp new mod">
        <pc:chgData name="Michael" userId="0df92e9667c24698" providerId="LiveId" clId="{BCF6624D-8897-4EE8-AD3C-FE9D7778F6D2}" dt="2021-02-17T14:38:24.478" v="2348" actId="1076"/>
        <pc:sldMkLst>
          <pc:docMk/>
          <pc:sldMk cId="4172403589" sldId="268"/>
        </pc:sldMkLst>
        <pc:spChg chg="mod">
          <ac:chgData name="Michael" userId="0df92e9667c24698" providerId="LiveId" clId="{BCF6624D-8897-4EE8-AD3C-FE9D7778F6D2}" dt="2021-02-13T22:14:21.490" v="1626"/>
          <ac:spMkLst>
            <pc:docMk/>
            <pc:sldMk cId="4172403589" sldId="268"/>
            <ac:spMk id="2" creationId="{919760DE-8D14-4B59-9FF6-B67DC5E84137}"/>
          </ac:spMkLst>
        </pc:spChg>
        <pc:spChg chg="mod">
          <ac:chgData name="Michael" userId="0df92e9667c24698" providerId="LiveId" clId="{BCF6624D-8897-4EE8-AD3C-FE9D7778F6D2}" dt="2021-02-17T14:38:24.478" v="2348" actId="1076"/>
          <ac:spMkLst>
            <pc:docMk/>
            <pc:sldMk cId="4172403589" sldId="268"/>
            <ac:spMk id="3" creationId="{A67476D0-B69F-4CF4-BCD0-EA6B05E4DA52}"/>
          </ac:spMkLst>
        </pc:spChg>
      </pc:sldChg>
      <pc:sldChg chg="addSp delSp modSp new del mod">
        <pc:chgData name="Michael" userId="0df92e9667c24698" providerId="LiveId" clId="{BCF6624D-8897-4EE8-AD3C-FE9D7778F6D2}" dt="2021-02-13T22:52:51.907" v="2229" actId="47"/>
        <pc:sldMkLst>
          <pc:docMk/>
          <pc:sldMk cId="1788949821" sldId="269"/>
        </pc:sldMkLst>
        <pc:spChg chg="mod">
          <ac:chgData name="Michael" userId="0df92e9667c24698" providerId="LiveId" clId="{BCF6624D-8897-4EE8-AD3C-FE9D7778F6D2}" dt="2021-02-13T22:14:21.490" v="1626"/>
          <ac:spMkLst>
            <pc:docMk/>
            <pc:sldMk cId="1788949821" sldId="269"/>
            <ac:spMk id="2" creationId="{B88E6D2C-CDA1-4DAD-8FC0-D3418454A07B}"/>
          </ac:spMkLst>
        </pc:spChg>
        <pc:spChg chg="del">
          <ac:chgData name="Michael" userId="0df92e9667c24698" providerId="LiveId" clId="{BCF6624D-8897-4EE8-AD3C-FE9D7778F6D2}" dt="2021-02-13T00:26:56.043" v="1340" actId="931"/>
          <ac:spMkLst>
            <pc:docMk/>
            <pc:sldMk cId="1788949821" sldId="269"/>
            <ac:spMk id="3" creationId="{2AD8C5BF-B352-44BA-997F-2B093FD7093E}"/>
          </ac:spMkLst>
        </pc:spChg>
        <pc:picChg chg="add mod">
          <ac:chgData name="Michael" userId="0df92e9667c24698" providerId="LiveId" clId="{BCF6624D-8897-4EE8-AD3C-FE9D7778F6D2}" dt="2021-02-13T22:14:21.490" v="1626"/>
          <ac:picMkLst>
            <pc:docMk/>
            <pc:sldMk cId="1788949821" sldId="269"/>
            <ac:picMk id="5" creationId="{39FB47D2-D090-49A7-93E0-7B6227D4BD36}"/>
          </ac:picMkLst>
        </pc:picChg>
      </pc:sldChg>
      <pc:sldChg chg="addSp delSp modSp new del mod">
        <pc:chgData name="Michael" userId="0df92e9667c24698" providerId="LiveId" clId="{BCF6624D-8897-4EE8-AD3C-FE9D7778F6D2}" dt="2021-02-13T22:52:50.078" v="2227" actId="47"/>
        <pc:sldMkLst>
          <pc:docMk/>
          <pc:sldMk cId="1071351774" sldId="270"/>
        </pc:sldMkLst>
        <pc:spChg chg="mod">
          <ac:chgData name="Michael" userId="0df92e9667c24698" providerId="LiveId" clId="{BCF6624D-8897-4EE8-AD3C-FE9D7778F6D2}" dt="2021-02-13T22:14:21.490" v="1626"/>
          <ac:spMkLst>
            <pc:docMk/>
            <pc:sldMk cId="1071351774" sldId="270"/>
            <ac:spMk id="2" creationId="{130A6E3D-E2FA-45D8-AD47-D9B4AA93105E}"/>
          </ac:spMkLst>
        </pc:spChg>
        <pc:spChg chg="del">
          <ac:chgData name="Michael" userId="0df92e9667c24698" providerId="LiveId" clId="{BCF6624D-8897-4EE8-AD3C-FE9D7778F6D2}" dt="2021-02-13T00:27:55.985" v="1344" actId="931"/>
          <ac:spMkLst>
            <pc:docMk/>
            <pc:sldMk cId="1071351774" sldId="270"/>
            <ac:spMk id="3" creationId="{0A6D15F3-A325-4E00-9FDD-2A30E7672CEE}"/>
          </ac:spMkLst>
        </pc:spChg>
        <pc:picChg chg="add mod">
          <ac:chgData name="Michael" userId="0df92e9667c24698" providerId="LiveId" clId="{BCF6624D-8897-4EE8-AD3C-FE9D7778F6D2}" dt="2021-02-13T22:14:21.490" v="1626"/>
          <ac:picMkLst>
            <pc:docMk/>
            <pc:sldMk cId="1071351774" sldId="270"/>
            <ac:picMk id="5" creationId="{DA6C63FA-3DC0-4E39-B2F8-F2F554676B98}"/>
          </ac:picMkLst>
        </pc:picChg>
      </pc:sldChg>
      <pc:sldChg chg="addSp delSp modSp new mod setBg">
        <pc:chgData name="Michael" userId="0df92e9667c24698" providerId="LiveId" clId="{BCF6624D-8897-4EE8-AD3C-FE9D7778F6D2}" dt="2021-02-13T23:27:34.846" v="2271"/>
        <pc:sldMkLst>
          <pc:docMk/>
          <pc:sldMk cId="223381919" sldId="271"/>
        </pc:sldMkLst>
        <pc:spChg chg="del mod">
          <ac:chgData name="Michael" userId="0df92e9667c24698" providerId="LiveId" clId="{BCF6624D-8897-4EE8-AD3C-FE9D7778F6D2}" dt="2021-02-13T22:50:47.205" v="2211" actId="478"/>
          <ac:spMkLst>
            <pc:docMk/>
            <pc:sldMk cId="223381919" sldId="271"/>
            <ac:spMk id="2" creationId="{2557E013-0000-4B6D-808C-06167B01E693}"/>
          </ac:spMkLst>
        </pc:spChg>
        <pc:spChg chg="del">
          <ac:chgData name="Michael" userId="0df92e9667c24698" providerId="LiveId" clId="{BCF6624D-8897-4EE8-AD3C-FE9D7778F6D2}" dt="2021-02-13T00:29:12.334" v="1352" actId="931"/>
          <ac:spMkLst>
            <pc:docMk/>
            <pc:sldMk cId="223381919" sldId="271"/>
            <ac:spMk id="3" creationId="{D4A5D166-39CA-49B9-9BA0-EA00E3F23F0A}"/>
          </ac:spMkLst>
        </pc:spChg>
        <pc:spChg chg="add del">
          <ac:chgData name="Michael" userId="0df92e9667c24698" providerId="LiveId" clId="{BCF6624D-8897-4EE8-AD3C-FE9D7778F6D2}" dt="2021-02-13T22:50:59.192" v="2217" actId="26606"/>
          <ac:spMkLst>
            <pc:docMk/>
            <pc:sldMk cId="223381919" sldId="271"/>
            <ac:spMk id="12" creationId="{F266C222-B2F2-4C8A-8824-3CBF1174113C}"/>
          </ac:spMkLst>
        </pc:spChg>
        <pc:spChg chg="add del">
          <ac:chgData name="Michael" userId="0df92e9667c24698" providerId="LiveId" clId="{BCF6624D-8897-4EE8-AD3C-FE9D7778F6D2}" dt="2021-02-13T22:50:52.965" v="2213" actId="26606"/>
          <ac:spMkLst>
            <pc:docMk/>
            <pc:sldMk cId="223381919" sldId="271"/>
            <ac:spMk id="13" creationId="{DA381740-063A-41A4-836D-85D14980EEF0}"/>
          </ac:spMkLst>
        </pc:spChg>
        <pc:spChg chg="add del">
          <ac:chgData name="Michael" userId="0df92e9667c24698" providerId="LiveId" clId="{BCF6624D-8897-4EE8-AD3C-FE9D7778F6D2}" dt="2021-02-13T22:50:52.965" v="2213" actId="26606"/>
          <ac:spMkLst>
            <pc:docMk/>
            <pc:sldMk cId="223381919" sldId="271"/>
            <ac:spMk id="15" creationId="{F76371D7-6733-4D74-8B73-248817D8A1B9}"/>
          </ac:spMkLst>
        </pc:spChg>
        <pc:spChg chg="add del">
          <ac:chgData name="Michael" userId="0df92e9667c24698" providerId="LiveId" clId="{BCF6624D-8897-4EE8-AD3C-FE9D7778F6D2}" dt="2021-02-13T22:50:52.965" v="2213" actId="26606"/>
          <ac:spMkLst>
            <pc:docMk/>
            <pc:sldMk cId="223381919" sldId="271"/>
            <ac:spMk id="17" creationId="{3FCFB1DE-0B7E-48CC-BA90-B2AB0889F9D6}"/>
          </ac:spMkLst>
        </pc:spChg>
        <pc:spChg chg="add del">
          <ac:chgData name="Michael" userId="0df92e9667c24698" providerId="LiveId" clId="{BCF6624D-8897-4EE8-AD3C-FE9D7778F6D2}" dt="2021-02-13T22:50:57.685" v="2215" actId="26606"/>
          <ac:spMkLst>
            <pc:docMk/>
            <pc:sldMk cId="223381919" sldId="271"/>
            <ac:spMk id="19" creationId="{DA381740-063A-41A4-836D-85D14980EEF0}"/>
          </ac:spMkLst>
        </pc:spChg>
        <pc:spChg chg="add del">
          <ac:chgData name="Michael" userId="0df92e9667c24698" providerId="LiveId" clId="{BCF6624D-8897-4EE8-AD3C-FE9D7778F6D2}" dt="2021-02-13T22:50:57.685" v="2215" actId="26606"/>
          <ac:spMkLst>
            <pc:docMk/>
            <pc:sldMk cId="223381919" sldId="271"/>
            <ac:spMk id="20" creationId="{91F55C5D-1648-4BE3-932D-8CADBF3F6736}"/>
          </ac:spMkLst>
        </pc:spChg>
        <pc:spChg chg="add del">
          <ac:chgData name="Michael" userId="0df92e9667c24698" providerId="LiveId" clId="{BCF6624D-8897-4EE8-AD3C-FE9D7778F6D2}" dt="2021-02-13T22:50:57.685" v="2215" actId="26606"/>
          <ac:spMkLst>
            <pc:docMk/>
            <pc:sldMk cId="223381919" sldId="271"/>
            <ac:spMk id="21" creationId="{A38E1331-B5A6-44BE-BF4E-EE6C2FD2A242}"/>
          </ac:spMkLst>
        </pc:spChg>
        <pc:spChg chg="add del">
          <ac:chgData name="Michael" userId="0df92e9667c24698" providerId="LiveId" clId="{BCF6624D-8897-4EE8-AD3C-FE9D7778F6D2}" dt="2021-02-13T22:50:59.192" v="2217" actId="26606"/>
          <ac:spMkLst>
            <pc:docMk/>
            <pc:sldMk cId="223381919" sldId="271"/>
            <ac:spMk id="23" creationId="{94BFCCA4-109C-4B21-816E-144FE75C38EE}"/>
          </ac:spMkLst>
        </pc:spChg>
        <pc:spChg chg="add del">
          <ac:chgData name="Michael" userId="0df92e9667c24698" providerId="LiveId" clId="{BCF6624D-8897-4EE8-AD3C-FE9D7778F6D2}" dt="2021-02-13T22:50:59.192" v="2217" actId="26606"/>
          <ac:spMkLst>
            <pc:docMk/>
            <pc:sldMk cId="223381919" sldId="271"/>
            <ac:spMk id="24" creationId="{3FCFB1DE-0B7E-48CC-BA90-B2AB0889F9D6}"/>
          </ac:spMkLst>
        </pc:spChg>
        <pc:spChg chg="add del">
          <ac:chgData name="Michael" userId="0df92e9667c24698" providerId="LiveId" clId="{BCF6624D-8897-4EE8-AD3C-FE9D7778F6D2}" dt="2021-02-13T22:51:00.070" v="2219" actId="26606"/>
          <ac:spMkLst>
            <pc:docMk/>
            <pc:sldMk cId="223381919" sldId="271"/>
            <ac:spMk id="26" creationId="{9716D72B-0D25-43A5-8554-C535E5118D3B}"/>
          </ac:spMkLst>
        </pc:spChg>
        <pc:spChg chg="add del">
          <ac:chgData name="Michael" userId="0df92e9667c24698" providerId="LiveId" clId="{BCF6624D-8897-4EE8-AD3C-FE9D7778F6D2}" dt="2021-02-13T22:51:00.070" v="2219" actId="26606"/>
          <ac:spMkLst>
            <pc:docMk/>
            <pc:sldMk cId="223381919" sldId="271"/>
            <ac:spMk id="27" creationId="{3FCFB1DE-0B7E-48CC-BA90-B2AB0889F9D6}"/>
          </ac:spMkLst>
        </pc:spChg>
        <pc:spChg chg="add del">
          <ac:chgData name="Michael" userId="0df92e9667c24698" providerId="LiveId" clId="{BCF6624D-8897-4EE8-AD3C-FE9D7778F6D2}" dt="2021-02-13T22:51:00.070" v="2219" actId="26606"/>
          <ac:spMkLst>
            <pc:docMk/>
            <pc:sldMk cId="223381919" sldId="271"/>
            <ac:spMk id="28" creationId="{939FDE69-2201-4429-925F-F5897AED15CD}"/>
          </ac:spMkLst>
        </pc:spChg>
        <pc:spChg chg="add del">
          <ac:chgData name="Michael" userId="0df92e9667c24698" providerId="LiveId" clId="{BCF6624D-8897-4EE8-AD3C-FE9D7778F6D2}" dt="2021-02-13T22:51:02.041" v="2221" actId="26606"/>
          <ac:spMkLst>
            <pc:docMk/>
            <pc:sldMk cId="223381919" sldId="271"/>
            <ac:spMk id="30" creationId="{9AB13476-CE21-4746-B044-FD491AC8416F}"/>
          </ac:spMkLst>
        </pc:spChg>
        <pc:spChg chg="add del">
          <ac:chgData name="Michael" userId="0df92e9667c24698" providerId="LiveId" clId="{BCF6624D-8897-4EE8-AD3C-FE9D7778F6D2}" dt="2021-02-13T22:51:02.041" v="2221" actId="26606"/>
          <ac:spMkLst>
            <pc:docMk/>
            <pc:sldMk cId="223381919" sldId="271"/>
            <ac:spMk id="31" creationId="{3FCFB1DE-0B7E-48CC-BA90-B2AB0889F9D6}"/>
          </ac:spMkLst>
        </pc:spChg>
        <pc:spChg chg="add del">
          <ac:chgData name="Michael" userId="0df92e9667c24698" providerId="LiveId" clId="{BCF6624D-8897-4EE8-AD3C-FE9D7778F6D2}" dt="2021-02-13T22:51:02.041" v="2221" actId="26606"/>
          <ac:spMkLst>
            <pc:docMk/>
            <pc:sldMk cId="223381919" sldId="271"/>
            <ac:spMk id="32" creationId="{058C046E-1071-4540-9F73-EE313731021D}"/>
          </ac:spMkLst>
        </pc:spChg>
        <pc:spChg chg="add del">
          <ac:chgData name="Michael" userId="0df92e9667c24698" providerId="LiveId" clId="{BCF6624D-8897-4EE8-AD3C-FE9D7778F6D2}" dt="2021-02-13T22:51:02.352" v="2223" actId="26606"/>
          <ac:spMkLst>
            <pc:docMk/>
            <pc:sldMk cId="223381919" sldId="271"/>
            <ac:spMk id="34" creationId="{D4469056-D581-421C-80DD-CCE96ECB334A}"/>
          </ac:spMkLst>
        </pc:spChg>
        <pc:spChg chg="add del">
          <ac:chgData name="Michael" userId="0df92e9667c24698" providerId="LiveId" clId="{BCF6624D-8897-4EE8-AD3C-FE9D7778F6D2}" dt="2021-02-13T22:51:02.352" v="2223" actId="26606"/>
          <ac:spMkLst>
            <pc:docMk/>
            <pc:sldMk cId="223381919" sldId="271"/>
            <ac:spMk id="35" creationId="{535742DD-1B16-4E9D-B715-0D74B4574A68}"/>
          </ac:spMkLst>
        </pc:spChg>
        <pc:spChg chg="add del">
          <ac:chgData name="Michael" userId="0df92e9667c24698" providerId="LiveId" clId="{BCF6624D-8897-4EE8-AD3C-FE9D7778F6D2}" dt="2021-02-13T22:51:02.352" v="2223" actId="26606"/>
          <ac:spMkLst>
            <pc:docMk/>
            <pc:sldMk cId="223381919" sldId="271"/>
            <ac:spMk id="36" creationId="{6522D425-C35D-4BA0-9FD6-A989A4B2B3F0}"/>
          </ac:spMkLst>
        </pc:spChg>
        <pc:spChg chg="add del">
          <ac:chgData name="Michael" userId="0df92e9667c24698" providerId="LiveId" clId="{BCF6624D-8897-4EE8-AD3C-FE9D7778F6D2}" dt="2021-02-13T22:51:03.789" v="2225" actId="26606"/>
          <ac:spMkLst>
            <pc:docMk/>
            <pc:sldMk cId="223381919" sldId="271"/>
            <ac:spMk id="38" creationId="{1EE285D5-8110-4AE6-AF36-F83E457E175B}"/>
          </ac:spMkLst>
        </pc:spChg>
        <pc:spChg chg="add del">
          <ac:chgData name="Michael" userId="0df92e9667c24698" providerId="LiveId" clId="{BCF6624D-8897-4EE8-AD3C-FE9D7778F6D2}" dt="2021-02-13T22:51:03.789" v="2225" actId="26606"/>
          <ac:spMkLst>
            <pc:docMk/>
            <pc:sldMk cId="223381919" sldId="271"/>
            <ac:spMk id="39" creationId="{3FCFB1DE-0B7E-48CC-BA90-B2AB0889F9D6}"/>
          </ac:spMkLst>
        </pc:spChg>
        <pc:spChg chg="add del">
          <ac:chgData name="Michael" userId="0df92e9667c24698" providerId="LiveId" clId="{BCF6624D-8897-4EE8-AD3C-FE9D7778F6D2}" dt="2021-02-13T22:51:03.789" v="2225" actId="26606"/>
          <ac:spMkLst>
            <pc:docMk/>
            <pc:sldMk cId="223381919" sldId="271"/>
            <ac:spMk id="40" creationId="{4CD28351-F85D-4EC7-AF43-2CAF20545C04}"/>
          </ac:spMkLst>
        </pc:spChg>
        <pc:spChg chg="add">
          <ac:chgData name="Michael" userId="0df92e9667c24698" providerId="LiveId" clId="{BCF6624D-8897-4EE8-AD3C-FE9D7778F6D2}" dt="2021-02-13T22:51:03.802" v="2226" actId="26606"/>
          <ac:spMkLst>
            <pc:docMk/>
            <pc:sldMk cId="223381919" sldId="271"/>
            <ac:spMk id="42" creationId="{42E59424-33E1-4F37-8425-9F113921968C}"/>
          </ac:spMkLst>
        </pc:spChg>
        <pc:spChg chg="add">
          <ac:chgData name="Michael" userId="0df92e9667c24698" providerId="LiveId" clId="{BCF6624D-8897-4EE8-AD3C-FE9D7778F6D2}" dt="2021-02-13T22:51:03.802" v="2226" actId="26606"/>
          <ac:spMkLst>
            <pc:docMk/>
            <pc:sldMk cId="223381919" sldId="271"/>
            <ac:spMk id="43" creationId="{9694F8A0-A600-40AB-84BE-03637A1D71FD}"/>
          </ac:spMkLst>
        </pc:spChg>
        <pc:spChg chg="add">
          <ac:chgData name="Michael" userId="0df92e9667c24698" providerId="LiveId" clId="{BCF6624D-8897-4EE8-AD3C-FE9D7778F6D2}" dt="2021-02-13T22:51:03.802" v="2226" actId="26606"/>
          <ac:spMkLst>
            <pc:docMk/>
            <pc:sldMk cId="223381919" sldId="271"/>
            <ac:spMk id="44" creationId="{535742DD-1B16-4E9D-B715-0D74B4574A68}"/>
          </ac:spMkLst>
        </pc:spChg>
        <pc:spChg chg="add mod">
          <ac:chgData name="Michael" userId="0df92e9667c24698" providerId="LiveId" clId="{BCF6624D-8897-4EE8-AD3C-FE9D7778F6D2}" dt="2021-02-13T22:54:08.301" v="2257" actId="5793"/>
          <ac:spMkLst>
            <pc:docMk/>
            <pc:sldMk cId="223381919" sldId="271"/>
            <ac:spMk id="45" creationId="{8E4D4027-F414-4C15-9A2C-58E49AEC2AAB}"/>
          </ac:spMkLst>
        </pc:spChg>
        <pc:picChg chg="add mod ord">
          <ac:chgData name="Michael" userId="0df92e9667c24698" providerId="LiveId" clId="{BCF6624D-8897-4EE8-AD3C-FE9D7778F6D2}" dt="2021-02-13T22:51:03.802" v="2226" actId="26606"/>
          <ac:picMkLst>
            <pc:docMk/>
            <pc:sldMk cId="223381919" sldId="271"/>
            <ac:picMk id="5" creationId="{2330984F-57CF-4BDE-8D54-4433EFE2D646}"/>
          </ac:picMkLst>
        </pc:picChg>
        <pc:picChg chg="add mod ord">
          <ac:chgData name="Michael" userId="0df92e9667c24698" providerId="LiveId" clId="{BCF6624D-8897-4EE8-AD3C-FE9D7778F6D2}" dt="2021-02-13T22:51:03.802" v="2226" actId="26606"/>
          <ac:picMkLst>
            <pc:docMk/>
            <pc:sldMk cId="223381919" sldId="271"/>
            <ac:picMk id="6" creationId="{4F6F52CC-5D7B-4847-8BA0-7023FA4DE228}"/>
          </ac:picMkLst>
        </pc:picChg>
        <pc:picChg chg="add mod ord">
          <ac:chgData name="Michael" userId="0df92e9667c24698" providerId="LiveId" clId="{BCF6624D-8897-4EE8-AD3C-FE9D7778F6D2}" dt="2021-02-13T22:51:03.802" v="2226" actId="26606"/>
          <ac:picMkLst>
            <pc:docMk/>
            <pc:sldMk cId="223381919" sldId="271"/>
            <ac:picMk id="7" creationId="{64AC9339-B095-439B-AF6A-A6F1E2468AA6}"/>
          </ac:picMkLst>
        </pc:picChg>
        <pc:picChg chg="add mod">
          <ac:chgData name="Michael" userId="0df92e9667c24698" providerId="LiveId" clId="{BCF6624D-8897-4EE8-AD3C-FE9D7778F6D2}" dt="2021-02-13T22:51:03.802" v="2226" actId="26606"/>
          <ac:picMkLst>
            <pc:docMk/>
            <pc:sldMk cId="223381919" sldId="271"/>
            <ac:picMk id="8" creationId="{AAB9439D-84E1-4C8F-8ED8-052675E73873}"/>
          </ac:picMkLst>
        </pc:picChg>
      </pc:sldChg>
      <pc:sldChg chg="addSp delSp modSp new del mod">
        <pc:chgData name="Michael" userId="0df92e9667c24698" providerId="LiveId" clId="{BCF6624D-8897-4EE8-AD3C-FE9D7778F6D2}" dt="2021-02-13T22:52:50.923" v="2228" actId="47"/>
        <pc:sldMkLst>
          <pc:docMk/>
          <pc:sldMk cId="3236121552" sldId="272"/>
        </pc:sldMkLst>
        <pc:spChg chg="mod">
          <ac:chgData name="Michael" userId="0df92e9667c24698" providerId="LiveId" clId="{BCF6624D-8897-4EE8-AD3C-FE9D7778F6D2}" dt="2021-02-13T22:14:21.490" v="1626"/>
          <ac:spMkLst>
            <pc:docMk/>
            <pc:sldMk cId="3236121552" sldId="272"/>
            <ac:spMk id="2" creationId="{684E5764-BC2F-4954-9E99-507728E04703}"/>
          </ac:spMkLst>
        </pc:spChg>
        <pc:spChg chg="del">
          <ac:chgData name="Michael" userId="0df92e9667c24698" providerId="LiveId" clId="{BCF6624D-8897-4EE8-AD3C-FE9D7778F6D2}" dt="2021-02-13T00:28:33.871" v="1349" actId="931"/>
          <ac:spMkLst>
            <pc:docMk/>
            <pc:sldMk cId="3236121552" sldId="272"/>
            <ac:spMk id="3" creationId="{BC461101-FE26-467F-92AD-C124B24D6844}"/>
          </ac:spMkLst>
        </pc:spChg>
        <pc:picChg chg="add mod">
          <ac:chgData name="Michael" userId="0df92e9667c24698" providerId="LiveId" clId="{BCF6624D-8897-4EE8-AD3C-FE9D7778F6D2}" dt="2021-02-13T22:14:21.490" v="1626"/>
          <ac:picMkLst>
            <pc:docMk/>
            <pc:sldMk cId="3236121552" sldId="272"/>
            <ac:picMk id="5" creationId="{A1E0D4CE-FF33-4FBE-B115-ED2A99DC24A0}"/>
          </ac:picMkLst>
        </pc:picChg>
      </pc:sldChg>
      <pc:sldChg chg="addSp delSp modSp new mod setBg">
        <pc:chgData name="Michael" userId="0df92e9667c24698" providerId="LiveId" clId="{BCF6624D-8897-4EE8-AD3C-FE9D7778F6D2}" dt="2021-02-13T22:46:38.711" v="2184"/>
        <pc:sldMkLst>
          <pc:docMk/>
          <pc:sldMk cId="3990318081" sldId="273"/>
        </pc:sldMkLst>
        <pc:spChg chg="mod">
          <ac:chgData name="Michael" userId="0df92e9667c24698" providerId="LiveId" clId="{BCF6624D-8897-4EE8-AD3C-FE9D7778F6D2}" dt="2021-02-13T22:17:00.506" v="1710" actId="26606"/>
          <ac:spMkLst>
            <pc:docMk/>
            <pc:sldMk cId="3990318081" sldId="273"/>
            <ac:spMk id="2" creationId="{C62B18B4-BD10-4DB8-9B4D-885FCFE4E49E}"/>
          </ac:spMkLst>
        </pc:spChg>
        <pc:spChg chg="del">
          <ac:chgData name="Michael" userId="0df92e9667c24698" providerId="LiveId" clId="{BCF6624D-8897-4EE8-AD3C-FE9D7778F6D2}" dt="2021-02-13T00:31:24.980" v="1356" actId="931"/>
          <ac:spMkLst>
            <pc:docMk/>
            <pc:sldMk cId="3990318081" sldId="273"/>
            <ac:spMk id="3" creationId="{AA5CFC42-EF85-4091-B91F-4D08A7D814A2}"/>
          </ac:spMkLst>
        </pc:spChg>
        <pc:spChg chg="add del">
          <ac:chgData name="Michael" userId="0df92e9667c24698" providerId="LiveId" clId="{BCF6624D-8897-4EE8-AD3C-FE9D7778F6D2}" dt="2021-02-13T22:16:22" v="1688" actId="26606"/>
          <ac:spMkLst>
            <pc:docMk/>
            <pc:sldMk cId="3990318081" sldId="273"/>
            <ac:spMk id="12" creationId="{DA381740-063A-41A4-836D-85D14980EEF0}"/>
          </ac:spMkLst>
        </pc:spChg>
        <pc:spChg chg="add del">
          <ac:chgData name="Michael" userId="0df92e9667c24698" providerId="LiveId" clId="{BCF6624D-8897-4EE8-AD3C-FE9D7778F6D2}" dt="2021-02-13T22:16:22" v="1688" actId="26606"/>
          <ac:spMkLst>
            <pc:docMk/>
            <pc:sldMk cId="3990318081" sldId="273"/>
            <ac:spMk id="14" creationId="{C4879EFC-8E62-4E00-973C-C45EE9EC676D}"/>
          </ac:spMkLst>
        </pc:spChg>
        <pc:spChg chg="add del">
          <ac:chgData name="Michael" userId="0df92e9667c24698" providerId="LiveId" clId="{BCF6624D-8897-4EE8-AD3C-FE9D7778F6D2}" dt="2021-02-13T22:16:22" v="1688" actId="26606"/>
          <ac:spMkLst>
            <pc:docMk/>
            <pc:sldMk cId="3990318081" sldId="273"/>
            <ac:spMk id="16" creationId="{D6A9C53F-5F90-40A5-8C85-5412D39C8C68}"/>
          </ac:spMkLst>
        </pc:spChg>
        <pc:spChg chg="add del">
          <ac:chgData name="Michael" userId="0df92e9667c24698" providerId="LiveId" clId="{BCF6624D-8897-4EE8-AD3C-FE9D7778F6D2}" dt="2021-02-13T22:17:00.506" v="1710" actId="26606"/>
          <ac:spMkLst>
            <pc:docMk/>
            <pc:sldMk cId="3990318081" sldId="273"/>
            <ac:spMk id="18" creationId="{DA381740-063A-41A4-836D-85D14980EEF0}"/>
          </ac:spMkLst>
        </pc:spChg>
        <pc:spChg chg="add del">
          <ac:chgData name="Michael" userId="0df92e9667c24698" providerId="LiveId" clId="{BCF6624D-8897-4EE8-AD3C-FE9D7778F6D2}" dt="2021-02-13T22:17:00.506" v="1710" actId="26606"/>
          <ac:spMkLst>
            <pc:docMk/>
            <pc:sldMk cId="3990318081" sldId="273"/>
            <ac:spMk id="19" creationId="{F0087D53-9295-4463-AAE4-D5C626046E9F}"/>
          </ac:spMkLst>
        </pc:spChg>
        <pc:spChg chg="add del">
          <ac:chgData name="Michael" userId="0df92e9667c24698" providerId="LiveId" clId="{BCF6624D-8897-4EE8-AD3C-FE9D7778F6D2}" dt="2021-02-13T22:17:00.506" v="1710" actId="26606"/>
          <ac:spMkLst>
            <pc:docMk/>
            <pc:sldMk cId="3990318081" sldId="273"/>
            <ac:spMk id="20" creationId="{D6A9C53F-5F90-40A5-8C85-5412D39C8C68}"/>
          </ac:spMkLst>
        </pc:spChg>
        <pc:spChg chg="add del">
          <ac:chgData name="Michael" userId="0df92e9667c24698" providerId="LiveId" clId="{BCF6624D-8897-4EE8-AD3C-FE9D7778F6D2}" dt="2021-02-13T22:16:47.802" v="1699" actId="26606"/>
          <ac:spMkLst>
            <pc:docMk/>
            <pc:sldMk cId="3990318081" sldId="273"/>
            <ac:spMk id="24" creationId="{451E0129-8208-4AD7-8DCC-9E4C21BD289F}"/>
          </ac:spMkLst>
        </pc:spChg>
        <pc:spChg chg="add del">
          <ac:chgData name="Michael" userId="0df92e9667c24698" providerId="LiveId" clId="{BCF6624D-8897-4EE8-AD3C-FE9D7778F6D2}" dt="2021-02-13T22:16:45.795" v="1695" actId="26606"/>
          <ac:spMkLst>
            <pc:docMk/>
            <pc:sldMk cId="3990318081" sldId="273"/>
            <ac:spMk id="25" creationId="{DA381740-063A-41A4-836D-85D14980EEF0}"/>
          </ac:spMkLst>
        </pc:spChg>
        <pc:spChg chg="add del">
          <ac:chgData name="Michael" userId="0df92e9667c24698" providerId="LiveId" clId="{BCF6624D-8897-4EE8-AD3C-FE9D7778F6D2}" dt="2021-02-13T22:16:45.795" v="1695" actId="26606"/>
          <ac:spMkLst>
            <pc:docMk/>
            <pc:sldMk cId="3990318081" sldId="273"/>
            <ac:spMk id="27" creationId="{DA21A4AC-5300-4176-B2FB-67830A380702}"/>
          </ac:spMkLst>
        </pc:spChg>
        <pc:spChg chg="add del">
          <ac:chgData name="Michael" userId="0df92e9667c24698" providerId="LiveId" clId="{BCF6624D-8897-4EE8-AD3C-FE9D7778F6D2}" dt="2021-02-13T22:16:46.469" v="1697" actId="26606"/>
          <ac:spMkLst>
            <pc:docMk/>
            <pc:sldMk cId="3990318081" sldId="273"/>
            <ac:spMk id="29" creationId="{DA381740-063A-41A4-836D-85D14980EEF0}"/>
          </ac:spMkLst>
        </pc:spChg>
        <pc:spChg chg="add del">
          <ac:chgData name="Michael" userId="0df92e9667c24698" providerId="LiveId" clId="{BCF6624D-8897-4EE8-AD3C-FE9D7778F6D2}" dt="2021-02-13T22:16:46.469" v="1697" actId="26606"/>
          <ac:spMkLst>
            <pc:docMk/>
            <pc:sldMk cId="3990318081" sldId="273"/>
            <ac:spMk id="30" creationId="{D880886B-02ED-4317-9236-CB60C22CF7F3}"/>
          </ac:spMkLst>
        </pc:spChg>
        <pc:spChg chg="add del">
          <ac:chgData name="Michael" userId="0df92e9667c24698" providerId="LiveId" clId="{BCF6624D-8897-4EE8-AD3C-FE9D7778F6D2}" dt="2021-02-13T22:16:57.081" v="1705" actId="26606"/>
          <ac:spMkLst>
            <pc:docMk/>
            <pc:sldMk cId="3990318081" sldId="273"/>
            <ac:spMk id="31" creationId="{535742DD-1B16-4E9D-B715-0D74B4574A68}"/>
          </ac:spMkLst>
        </pc:spChg>
        <pc:spChg chg="add del">
          <ac:chgData name="Michael" userId="0df92e9667c24698" providerId="LiveId" clId="{BCF6624D-8897-4EE8-AD3C-FE9D7778F6D2}" dt="2021-02-13T22:16:47.802" v="1699" actId="26606"/>
          <ac:spMkLst>
            <pc:docMk/>
            <pc:sldMk cId="3990318081" sldId="273"/>
            <ac:spMk id="32" creationId="{EAE48C4B-3A90-42C3-BA00-6092B477179E}"/>
          </ac:spMkLst>
        </pc:spChg>
        <pc:spChg chg="add del">
          <ac:chgData name="Michael" userId="0df92e9667c24698" providerId="LiveId" clId="{BCF6624D-8897-4EE8-AD3C-FE9D7778F6D2}" dt="2021-02-13T22:16:47.802" v="1699" actId="26606"/>
          <ac:spMkLst>
            <pc:docMk/>
            <pc:sldMk cId="3990318081" sldId="273"/>
            <ac:spMk id="33" creationId="{3FCFB1DE-0B7E-48CC-BA90-B2AB0889F9D6}"/>
          </ac:spMkLst>
        </pc:spChg>
        <pc:spChg chg="add del">
          <ac:chgData name="Michael" userId="0df92e9667c24698" providerId="LiveId" clId="{BCF6624D-8897-4EE8-AD3C-FE9D7778F6D2}" dt="2021-02-13T22:16:49.362" v="1701" actId="26606"/>
          <ac:spMkLst>
            <pc:docMk/>
            <pc:sldMk cId="3990318081" sldId="273"/>
            <ac:spMk id="35" creationId="{352BEC0E-22F8-46D0-9632-375DB541B06C}"/>
          </ac:spMkLst>
        </pc:spChg>
        <pc:spChg chg="add del">
          <ac:chgData name="Michael" userId="0df92e9667c24698" providerId="LiveId" clId="{BCF6624D-8897-4EE8-AD3C-FE9D7778F6D2}" dt="2021-02-13T22:16:49.362" v="1701" actId="26606"/>
          <ac:spMkLst>
            <pc:docMk/>
            <pc:sldMk cId="3990318081" sldId="273"/>
            <ac:spMk id="36" creationId="{3FCFB1DE-0B7E-48CC-BA90-B2AB0889F9D6}"/>
          </ac:spMkLst>
        </pc:spChg>
        <pc:spChg chg="add del">
          <ac:chgData name="Michael" userId="0df92e9667c24698" providerId="LiveId" clId="{BCF6624D-8897-4EE8-AD3C-FE9D7778F6D2}" dt="2021-02-13T22:16:49.362" v="1701" actId="26606"/>
          <ac:spMkLst>
            <pc:docMk/>
            <pc:sldMk cId="3990318081" sldId="273"/>
            <ac:spMk id="37" creationId="{DE313239-C7B2-4721-900F-BD22091DC5F0}"/>
          </ac:spMkLst>
        </pc:spChg>
        <pc:spChg chg="add del">
          <ac:chgData name="Michael" userId="0df92e9667c24698" providerId="LiveId" clId="{BCF6624D-8897-4EE8-AD3C-FE9D7778F6D2}" dt="2021-02-13T22:16:50.233" v="1703" actId="26606"/>
          <ac:spMkLst>
            <pc:docMk/>
            <pc:sldMk cId="3990318081" sldId="273"/>
            <ac:spMk id="39" creationId="{95B1FC96-0749-41C9-BAED-E089E77149FA}"/>
          </ac:spMkLst>
        </pc:spChg>
        <pc:spChg chg="add del">
          <ac:chgData name="Michael" userId="0df92e9667c24698" providerId="LiveId" clId="{BCF6624D-8897-4EE8-AD3C-FE9D7778F6D2}" dt="2021-02-13T22:16:50.233" v="1703" actId="26606"/>
          <ac:spMkLst>
            <pc:docMk/>
            <pc:sldMk cId="3990318081" sldId="273"/>
            <ac:spMk id="40" creationId="{535742DD-1B16-4E9D-B715-0D74B4574A68}"/>
          </ac:spMkLst>
        </pc:spChg>
        <pc:spChg chg="add del">
          <ac:chgData name="Michael" userId="0df92e9667c24698" providerId="LiveId" clId="{BCF6624D-8897-4EE8-AD3C-FE9D7778F6D2}" dt="2021-02-13T22:16:50.233" v="1703" actId="26606"/>
          <ac:spMkLst>
            <pc:docMk/>
            <pc:sldMk cId="3990318081" sldId="273"/>
            <ac:spMk id="41" creationId="{6CB1EA40-F83A-4BCA-9270-12A5F5AEAE67}"/>
          </ac:spMkLst>
        </pc:spChg>
        <pc:spChg chg="add del">
          <ac:chgData name="Michael" userId="0df92e9667c24698" providerId="LiveId" clId="{BCF6624D-8897-4EE8-AD3C-FE9D7778F6D2}" dt="2021-02-13T22:16:57.081" v="1705" actId="26606"/>
          <ac:spMkLst>
            <pc:docMk/>
            <pc:sldMk cId="3990318081" sldId="273"/>
            <ac:spMk id="43" creationId="{69D47016-023F-44BD-981C-50E7A10A6609}"/>
          </ac:spMkLst>
        </pc:spChg>
        <pc:spChg chg="add del">
          <ac:chgData name="Michael" userId="0df92e9667c24698" providerId="LiveId" clId="{BCF6624D-8897-4EE8-AD3C-FE9D7778F6D2}" dt="2021-02-13T22:16:57.081" v="1705" actId="26606"/>
          <ac:spMkLst>
            <pc:docMk/>
            <pc:sldMk cId="3990318081" sldId="273"/>
            <ac:spMk id="45" creationId="{FB448F7C-07D6-4DF4-92E7-D4FB4314F2D7}"/>
          </ac:spMkLst>
        </pc:spChg>
        <pc:spChg chg="add del">
          <ac:chgData name="Michael" userId="0df92e9667c24698" providerId="LiveId" clId="{BCF6624D-8897-4EE8-AD3C-FE9D7778F6D2}" dt="2021-02-13T22:16:58.249" v="1707" actId="26606"/>
          <ac:spMkLst>
            <pc:docMk/>
            <pc:sldMk cId="3990318081" sldId="273"/>
            <ac:spMk id="47" creationId="{5AC1364A-3E3D-4F0D-8776-78AF3A270DD6}"/>
          </ac:spMkLst>
        </pc:spChg>
        <pc:spChg chg="add del">
          <ac:chgData name="Michael" userId="0df92e9667c24698" providerId="LiveId" clId="{BCF6624D-8897-4EE8-AD3C-FE9D7778F6D2}" dt="2021-02-13T22:16:58.249" v="1707" actId="26606"/>
          <ac:spMkLst>
            <pc:docMk/>
            <pc:sldMk cId="3990318081" sldId="273"/>
            <ac:spMk id="48" creationId="{3FCFB1DE-0B7E-48CC-BA90-B2AB0889F9D6}"/>
          </ac:spMkLst>
        </pc:spChg>
        <pc:spChg chg="add del">
          <ac:chgData name="Michael" userId="0df92e9667c24698" providerId="LiveId" clId="{BCF6624D-8897-4EE8-AD3C-FE9D7778F6D2}" dt="2021-02-13T22:16:58.249" v="1707" actId="26606"/>
          <ac:spMkLst>
            <pc:docMk/>
            <pc:sldMk cId="3990318081" sldId="273"/>
            <ac:spMk id="49" creationId="{F1837749-FF41-49CF-BA4C-C1E27599C90A}"/>
          </ac:spMkLst>
        </pc:spChg>
        <pc:spChg chg="add del">
          <ac:chgData name="Michael" userId="0df92e9667c24698" providerId="LiveId" clId="{BCF6624D-8897-4EE8-AD3C-FE9D7778F6D2}" dt="2021-02-13T22:17:00.500" v="1709" actId="26606"/>
          <ac:spMkLst>
            <pc:docMk/>
            <pc:sldMk cId="3990318081" sldId="273"/>
            <ac:spMk id="51" creationId="{394842B0-684D-44CC-B4BC-D13331CFD290}"/>
          </ac:spMkLst>
        </pc:spChg>
        <pc:spChg chg="add del">
          <ac:chgData name="Michael" userId="0df92e9667c24698" providerId="LiveId" clId="{BCF6624D-8897-4EE8-AD3C-FE9D7778F6D2}" dt="2021-02-13T22:17:00.500" v="1709" actId="26606"/>
          <ac:spMkLst>
            <pc:docMk/>
            <pc:sldMk cId="3990318081" sldId="273"/>
            <ac:spMk id="52" creationId="{3FCFB1DE-0B7E-48CC-BA90-B2AB0889F9D6}"/>
          </ac:spMkLst>
        </pc:spChg>
        <pc:spChg chg="add del">
          <ac:chgData name="Michael" userId="0df92e9667c24698" providerId="LiveId" clId="{BCF6624D-8897-4EE8-AD3C-FE9D7778F6D2}" dt="2021-02-13T22:17:00.500" v="1709" actId="26606"/>
          <ac:spMkLst>
            <pc:docMk/>
            <pc:sldMk cId="3990318081" sldId="273"/>
            <ac:spMk id="53" creationId="{1C2A72BF-FADC-44B7-ADA1-5074A0E410AE}"/>
          </ac:spMkLst>
        </pc:spChg>
        <pc:spChg chg="add">
          <ac:chgData name="Michael" userId="0df92e9667c24698" providerId="LiveId" clId="{BCF6624D-8897-4EE8-AD3C-FE9D7778F6D2}" dt="2021-02-13T22:17:00.506" v="1710" actId="26606"/>
          <ac:spMkLst>
            <pc:docMk/>
            <pc:sldMk cId="3990318081" sldId="273"/>
            <ac:spMk id="55" creationId="{DA381740-063A-41A4-836D-85D14980EEF0}"/>
          </ac:spMkLst>
        </pc:spChg>
        <pc:spChg chg="add">
          <ac:chgData name="Michael" userId="0df92e9667c24698" providerId="LiveId" clId="{BCF6624D-8897-4EE8-AD3C-FE9D7778F6D2}" dt="2021-02-13T22:17:00.506" v="1710" actId="26606"/>
          <ac:spMkLst>
            <pc:docMk/>
            <pc:sldMk cId="3990318081" sldId="273"/>
            <ac:spMk id="56" creationId="{C4879EFC-8E62-4E00-973C-C45EE9EC676D}"/>
          </ac:spMkLst>
        </pc:spChg>
        <pc:spChg chg="add">
          <ac:chgData name="Michael" userId="0df92e9667c24698" providerId="LiveId" clId="{BCF6624D-8897-4EE8-AD3C-FE9D7778F6D2}" dt="2021-02-13T22:17:00.506" v="1710" actId="26606"/>
          <ac:spMkLst>
            <pc:docMk/>
            <pc:sldMk cId="3990318081" sldId="273"/>
            <ac:spMk id="57" creationId="{D6A9C53F-5F90-40A5-8C85-5412D39C8C68}"/>
          </ac:spMkLst>
        </pc:spChg>
        <pc:picChg chg="add mod ord">
          <ac:chgData name="Michael" userId="0df92e9667c24698" providerId="LiveId" clId="{BCF6624D-8897-4EE8-AD3C-FE9D7778F6D2}" dt="2021-02-13T22:18:26.299" v="1828" actId="14100"/>
          <ac:picMkLst>
            <pc:docMk/>
            <pc:sldMk cId="3990318081" sldId="273"/>
            <ac:picMk id="5" creationId="{E3B05669-03B0-4A16-AA6C-4EEA3C1F4DA0}"/>
          </ac:picMkLst>
        </pc:picChg>
        <pc:picChg chg="add mod ord">
          <ac:chgData name="Michael" userId="0df92e9667c24698" providerId="LiveId" clId="{BCF6624D-8897-4EE8-AD3C-FE9D7778F6D2}" dt="2021-02-13T22:18:16.774" v="1827" actId="14100"/>
          <ac:picMkLst>
            <pc:docMk/>
            <pc:sldMk cId="3990318081" sldId="273"/>
            <ac:picMk id="7" creationId="{49D2FCD9-E495-4CD1-A993-4C348DD43E37}"/>
          </ac:picMkLst>
        </pc:picChg>
        <pc:inkChg chg="add del">
          <ac:chgData name="Michael" userId="0df92e9667c24698" providerId="LiveId" clId="{BCF6624D-8897-4EE8-AD3C-FE9D7778F6D2}" dt="2021-02-13T22:16:57.081" v="1705" actId="26606"/>
          <ac:inkMkLst>
            <pc:docMk/>
            <pc:sldMk cId="3990318081" sldId="273"/>
            <ac:inkMk id="44" creationId="{070477C5-0410-4E4F-97A1-F84C2465C187}"/>
          </ac:inkMkLst>
        </pc:inkChg>
      </pc:sldChg>
      <pc:sldChg chg="addSp delSp modSp new mod setBg">
        <pc:chgData name="Michael" userId="0df92e9667c24698" providerId="LiveId" clId="{BCF6624D-8897-4EE8-AD3C-FE9D7778F6D2}" dt="2021-02-13T22:46:44.267" v="2185"/>
        <pc:sldMkLst>
          <pc:docMk/>
          <pc:sldMk cId="522484271" sldId="274"/>
        </pc:sldMkLst>
        <pc:spChg chg="mod">
          <ac:chgData name="Michael" userId="0df92e9667c24698" providerId="LiveId" clId="{BCF6624D-8897-4EE8-AD3C-FE9D7778F6D2}" dt="2021-02-13T22:27:12.330" v="1882" actId="20577"/>
          <ac:spMkLst>
            <pc:docMk/>
            <pc:sldMk cId="522484271" sldId="274"/>
            <ac:spMk id="2" creationId="{D5D2BE06-5CAF-4350-89EE-D9765741756A}"/>
          </ac:spMkLst>
        </pc:spChg>
        <pc:spChg chg="del">
          <ac:chgData name="Michael" userId="0df92e9667c24698" providerId="LiveId" clId="{BCF6624D-8897-4EE8-AD3C-FE9D7778F6D2}" dt="2021-02-13T00:33:30.093" v="1378" actId="931"/>
          <ac:spMkLst>
            <pc:docMk/>
            <pc:sldMk cId="522484271" sldId="274"/>
            <ac:spMk id="3" creationId="{7FD4CA6B-7140-4B79-8460-C368F8091BF7}"/>
          </ac:spMkLst>
        </pc:spChg>
        <pc:spChg chg="add mod">
          <ac:chgData name="Michael" userId="0df92e9667c24698" providerId="LiveId" clId="{BCF6624D-8897-4EE8-AD3C-FE9D7778F6D2}" dt="2021-02-13T22:26:45.493" v="1877" actId="13926"/>
          <ac:spMkLst>
            <pc:docMk/>
            <pc:sldMk cId="522484271" sldId="274"/>
            <ac:spMk id="8" creationId="{5C7072DE-F125-46DD-A5EC-C8F6A75A2A38}"/>
          </ac:spMkLst>
        </pc:spChg>
        <pc:spChg chg="add mod">
          <ac:chgData name="Michael" userId="0df92e9667c24698" providerId="LiveId" clId="{BCF6624D-8897-4EE8-AD3C-FE9D7778F6D2}" dt="2021-02-13T22:27:59.970" v="1924" actId="20577"/>
          <ac:spMkLst>
            <pc:docMk/>
            <pc:sldMk cId="522484271" sldId="274"/>
            <ac:spMk id="11" creationId="{C0FC903E-9B5E-4597-8CA1-6493A0F6ACF9}"/>
          </ac:spMkLst>
        </pc:spChg>
        <pc:picChg chg="add mod">
          <ac:chgData name="Michael" userId="0df92e9667c24698" providerId="LiveId" clId="{BCF6624D-8897-4EE8-AD3C-FE9D7778F6D2}" dt="2021-02-13T22:20:12.600" v="1837" actId="14100"/>
          <ac:picMkLst>
            <pc:docMk/>
            <pc:sldMk cId="522484271" sldId="274"/>
            <ac:picMk id="5" creationId="{1C24FF98-5DD8-47BD-8028-7B5A9BD1626E}"/>
          </ac:picMkLst>
        </pc:picChg>
        <pc:picChg chg="add del mod">
          <ac:chgData name="Michael" userId="0df92e9667c24698" providerId="LiveId" clId="{BCF6624D-8897-4EE8-AD3C-FE9D7778F6D2}" dt="2021-02-13T22:20:02.488" v="1835" actId="478"/>
          <ac:picMkLst>
            <pc:docMk/>
            <pc:sldMk cId="522484271" sldId="274"/>
            <ac:picMk id="7" creationId="{774F87DF-E1DE-4E03-94D1-7557CB7CA164}"/>
          </ac:picMkLst>
        </pc:picChg>
        <pc:picChg chg="add mod">
          <ac:chgData name="Michael" userId="0df92e9667c24698" providerId="LiveId" clId="{BCF6624D-8897-4EE8-AD3C-FE9D7778F6D2}" dt="2021-02-13T22:25:23.704" v="1865" actId="962"/>
          <ac:picMkLst>
            <pc:docMk/>
            <pc:sldMk cId="522484271" sldId="274"/>
            <ac:picMk id="10" creationId="{E63D55AB-868F-4D73-AFEB-7018D13527BA}"/>
          </ac:picMkLst>
        </pc:picChg>
      </pc:sldChg>
      <pc:sldChg chg="addSp delSp modSp new mod setBg">
        <pc:chgData name="Michael" userId="0df92e9667c24698" providerId="LiveId" clId="{BCF6624D-8897-4EE8-AD3C-FE9D7778F6D2}" dt="2021-02-13T22:46:48.595" v="2186"/>
        <pc:sldMkLst>
          <pc:docMk/>
          <pc:sldMk cId="3355971880" sldId="275"/>
        </pc:sldMkLst>
        <pc:spChg chg="mod">
          <ac:chgData name="Michael" userId="0df92e9667c24698" providerId="LiveId" clId="{BCF6624D-8897-4EE8-AD3C-FE9D7778F6D2}" dt="2021-02-13T22:29:24.794" v="1946" actId="20577"/>
          <ac:spMkLst>
            <pc:docMk/>
            <pc:sldMk cId="3355971880" sldId="275"/>
            <ac:spMk id="2" creationId="{70B58001-7D8A-4845-9002-F2442F4A6F7A}"/>
          </ac:spMkLst>
        </pc:spChg>
        <pc:spChg chg="del">
          <ac:chgData name="Michael" userId="0df92e9667c24698" providerId="LiveId" clId="{BCF6624D-8897-4EE8-AD3C-FE9D7778F6D2}" dt="2021-02-13T00:34:31.786" v="1396" actId="931"/>
          <ac:spMkLst>
            <pc:docMk/>
            <pc:sldMk cId="3355971880" sldId="275"/>
            <ac:spMk id="3" creationId="{5DDA4F52-E5FD-4A62-A86F-D1B8606F2CF3}"/>
          </ac:spMkLst>
        </pc:spChg>
        <pc:spChg chg="add del mod">
          <ac:chgData name="Michael" userId="0df92e9667c24698" providerId="LiveId" clId="{BCF6624D-8897-4EE8-AD3C-FE9D7778F6D2}" dt="2021-02-13T22:29:12.473" v="1926" actId="478"/>
          <ac:spMkLst>
            <pc:docMk/>
            <pc:sldMk cId="3355971880" sldId="275"/>
            <ac:spMk id="9" creationId="{5347AC84-51A9-45CA-B892-5AE007E96CBD}"/>
          </ac:spMkLst>
        </pc:spChg>
        <pc:spChg chg="add mod">
          <ac:chgData name="Michael" userId="0df92e9667c24698" providerId="LiveId" clId="{BCF6624D-8897-4EE8-AD3C-FE9D7778F6D2}" dt="2021-02-13T22:29:44.564" v="1972" actId="404"/>
          <ac:spMkLst>
            <pc:docMk/>
            <pc:sldMk cId="3355971880" sldId="275"/>
            <ac:spMk id="10" creationId="{D261652D-5966-4419-A2F8-E5A03D1249BA}"/>
          </ac:spMkLst>
        </pc:spChg>
        <pc:spChg chg="add mod">
          <ac:chgData name="Michael" userId="0df92e9667c24698" providerId="LiveId" clId="{BCF6624D-8897-4EE8-AD3C-FE9D7778F6D2}" dt="2021-02-13T22:37:41.985" v="2072" actId="13926"/>
          <ac:spMkLst>
            <pc:docMk/>
            <pc:sldMk cId="3355971880" sldId="275"/>
            <ac:spMk id="15" creationId="{F55B7B87-D520-4D35-B672-EF1E58E36524}"/>
          </ac:spMkLst>
        </pc:spChg>
        <pc:picChg chg="add del mod">
          <ac:chgData name="Michael" userId="0df92e9667c24698" providerId="LiveId" clId="{BCF6624D-8897-4EE8-AD3C-FE9D7778F6D2}" dt="2021-02-13T22:29:07.993" v="1925" actId="478"/>
          <ac:picMkLst>
            <pc:docMk/>
            <pc:sldMk cId="3355971880" sldId="275"/>
            <ac:picMk id="5" creationId="{9203CD47-8C06-4290-9702-357630747A65}"/>
          </ac:picMkLst>
        </pc:picChg>
        <pc:picChg chg="add del mod">
          <ac:chgData name="Michael" userId="0df92e9667c24698" providerId="LiveId" clId="{BCF6624D-8897-4EE8-AD3C-FE9D7778F6D2}" dt="2021-02-13T22:29:13.082" v="1927" actId="478"/>
          <ac:picMkLst>
            <pc:docMk/>
            <pc:sldMk cId="3355971880" sldId="275"/>
            <ac:picMk id="7" creationId="{7308ED22-4200-4A9C-82AD-7E7CDD393F92}"/>
          </ac:picMkLst>
        </pc:picChg>
        <pc:picChg chg="add mod">
          <ac:chgData name="Michael" userId="0df92e9667c24698" providerId="LiveId" clId="{BCF6624D-8897-4EE8-AD3C-FE9D7778F6D2}" dt="2021-02-13T22:36:00.833" v="2057" actId="1076"/>
          <ac:picMkLst>
            <pc:docMk/>
            <pc:sldMk cId="3355971880" sldId="275"/>
            <ac:picMk id="12" creationId="{99E87BA9-EE45-4695-9115-94B6507B74B1}"/>
          </ac:picMkLst>
        </pc:picChg>
        <pc:picChg chg="add mod">
          <ac:chgData name="Michael" userId="0df92e9667c24698" providerId="LiveId" clId="{BCF6624D-8897-4EE8-AD3C-FE9D7778F6D2}" dt="2021-02-13T22:36:08.303" v="2060" actId="1076"/>
          <ac:picMkLst>
            <pc:docMk/>
            <pc:sldMk cId="3355971880" sldId="275"/>
            <ac:picMk id="14" creationId="{F5684B04-9DF4-4512-87D1-97F406236660}"/>
          </ac:picMkLst>
        </pc:picChg>
      </pc:sldChg>
      <pc:sldChg chg="addSp delSp modSp new mod setBg modClrScheme chgLayout">
        <pc:chgData name="Michael" userId="0df92e9667c24698" providerId="LiveId" clId="{BCF6624D-8897-4EE8-AD3C-FE9D7778F6D2}" dt="2021-02-13T22:46:55.763" v="2189"/>
        <pc:sldMkLst>
          <pc:docMk/>
          <pc:sldMk cId="3224105307" sldId="276"/>
        </pc:sldMkLst>
        <pc:spChg chg="del mod ord">
          <ac:chgData name="Michael" userId="0df92e9667c24698" providerId="LiveId" clId="{BCF6624D-8897-4EE8-AD3C-FE9D7778F6D2}" dt="2021-02-13T00:36:13.347" v="1423" actId="700"/>
          <ac:spMkLst>
            <pc:docMk/>
            <pc:sldMk cId="3224105307" sldId="276"/>
            <ac:spMk id="2" creationId="{F4877B86-C910-4237-87D3-3162A2D2C494}"/>
          </ac:spMkLst>
        </pc:spChg>
        <pc:spChg chg="del">
          <ac:chgData name="Michael" userId="0df92e9667c24698" providerId="LiveId" clId="{BCF6624D-8897-4EE8-AD3C-FE9D7778F6D2}" dt="2021-02-13T00:35:08.464" v="1408" actId="931"/>
          <ac:spMkLst>
            <pc:docMk/>
            <pc:sldMk cId="3224105307" sldId="276"/>
            <ac:spMk id="3" creationId="{2560ED68-9BA9-4F9C-A829-812EFD9C7214}"/>
          </ac:spMkLst>
        </pc:spChg>
        <pc:spChg chg="add del mod ord">
          <ac:chgData name="Michael" userId="0df92e9667c24698" providerId="LiveId" clId="{BCF6624D-8897-4EE8-AD3C-FE9D7778F6D2}" dt="2021-02-13T00:36:25.950" v="1426" actId="700"/>
          <ac:spMkLst>
            <pc:docMk/>
            <pc:sldMk cId="3224105307" sldId="276"/>
            <ac:spMk id="8" creationId="{FE2ACC5C-537B-41B8-9354-9A1DEFCD0F80}"/>
          </ac:spMkLst>
        </pc:spChg>
        <pc:spChg chg="add del mod ord">
          <ac:chgData name="Michael" userId="0df92e9667c24698" providerId="LiveId" clId="{BCF6624D-8897-4EE8-AD3C-FE9D7778F6D2}" dt="2021-02-13T00:36:25.950" v="1426" actId="700"/>
          <ac:spMkLst>
            <pc:docMk/>
            <pc:sldMk cId="3224105307" sldId="276"/>
            <ac:spMk id="9" creationId="{3841317A-2975-446F-85EE-356F3A1A8B3B}"/>
          </ac:spMkLst>
        </pc:spChg>
        <pc:spChg chg="add mod ord">
          <ac:chgData name="Michael" userId="0df92e9667c24698" providerId="LiveId" clId="{BCF6624D-8897-4EE8-AD3C-FE9D7778F6D2}" dt="2021-02-13T22:14:21.490" v="1626"/>
          <ac:spMkLst>
            <pc:docMk/>
            <pc:sldMk cId="3224105307" sldId="276"/>
            <ac:spMk id="10" creationId="{3EFA0678-B936-4109-81D8-D182C9EFF987}"/>
          </ac:spMkLst>
        </pc:spChg>
        <pc:spChg chg="add mod ord">
          <ac:chgData name="Michael" userId="0df92e9667c24698" providerId="LiveId" clId="{BCF6624D-8897-4EE8-AD3C-FE9D7778F6D2}" dt="2021-02-13T22:14:21.490" v="1626"/>
          <ac:spMkLst>
            <pc:docMk/>
            <pc:sldMk cId="3224105307" sldId="276"/>
            <ac:spMk id="11" creationId="{E85C356F-C5F6-44EE-93D8-D45E299ED35B}"/>
          </ac:spMkLst>
        </pc:spChg>
        <pc:spChg chg="add del mod ord">
          <ac:chgData name="Michael" userId="0df92e9667c24698" providerId="LiveId" clId="{BCF6624D-8897-4EE8-AD3C-FE9D7778F6D2}" dt="2021-02-13T22:09:51.319" v="1551" actId="478"/>
          <ac:spMkLst>
            <pc:docMk/>
            <pc:sldMk cId="3224105307" sldId="276"/>
            <ac:spMk id="12" creationId="{DA503F1C-4DBB-42F2-BD31-80107EE2A1FE}"/>
          </ac:spMkLst>
        </pc:spChg>
        <pc:spChg chg="add del mod ord">
          <ac:chgData name="Michael" userId="0df92e9667c24698" providerId="LiveId" clId="{BCF6624D-8897-4EE8-AD3C-FE9D7778F6D2}" dt="2021-02-13T22:03:48.911" v="1493" actId="931"/>
          <ac:spMkLst>
            <pc:docMk/>
            <pc:sldMk cId="3224105307" sldId="276"/>
            <ac:spMk id="13" creationId="{FDB2A17E-7F5F-4F3A-A2DF-136A276928C0}"/>
          </ac:spMkLst>
        </pc:spChg>
        <pc:spChg chg="add mod">
          <ac:chgData name="Michael" userId="0df92e9667c24698" providerId="LiveId" clId="{BCF6624D-8897-4EE8-AD3C-FE9D7778F6D2}" dt="2021-02-13T22:14:20.228" v="1622" actId="1076"/>
          <ac:spMkLst>
            <pc:docMk/>
            <pc:sldMk cId="3224105307" sldId="276"/>
            <ac:spMk id="14" creationId="{2E2895E7-13D2-4005-87EA-5A7957C0C4A7}"/>
          </ac:spMkLst>
        </pc:spChg>
        <pc:spChg chg="add del mod">
          <ac:chgData name="Michael" userId="0df92e9667c24698" providerId="LiveId" clId="{BCF6624D-8897-4EE8-AD3C-FE9D7778F6D2}" dt="2021-02-13T22:09:52.942" v="1552" actId="478"/>
          <ac:spMkLst>
            <pc:docMk/>
            <pc:sldMk cId="3224105307" sldId="276"/>
            <ac:spMk id="18" creationId="{79E664A8-F802-4FBF-A931-C475A8BB4BFB}"/>
          </ac:spMkLst>
        </pc:spChg>
        <pc:picChg chg="add mod ord">
          <ac:chgData name="Michael" userId="0df92e9667c24698" providerId="LiveId" clId="{BCF6624D-8897-4EE8-AD3C-FE9D7778F6D2}" dt="2021-02-13T22:14:18.373" v="1618" actId="1076"/>
          <ac:picMkLst>
            <pc:docMk/>
            <pc:sldMk cId="3224105307" sldId="276"/>
            <ac:picMk id="5" creationId="{BDF55AC5-0FE7-4CA1-89CF-2D7C28EDA770}"/>
          </ac:picMkLst>
        </pc:picChg>
        <pc:picChg chg="add del mod">
          <ac:chgData name="Michael" userId="0df92e9667c24698" providerId="LiveId" clId="{BCF6624D-8897-4EE8-AD3C-FE9D7778F6D2}" dt="2021-02-13T22:09:57.517" v="1554" actId="478"/>
          <ac:picMkLst>
            <pc:docMk/>
            <pc:sldMk cId="3224105307" sldId="276"/>
            <ac:picMk id="7" creationId="{75ACB865-9861-4AE1-A6C8-FDC361C76090}"/>
          </ac:picMkLst>
        </pc:picChg>
        <pc:picChg chg="add mod">
          <ac:chgData name="Michael" userId="0df92e9667c24698" providerId="LiveId" clId="{BCF6624D-8897-4EE8-AD3C-FE9D7778F6D2}" dt="2021-02-13T22:14:18.931" v="1619" actId="1076"/>
          <ac:picMkLst>
            <pc:docMk/>
            <pc:sldMk cId="3224105307" sldId="276"/>
            <ac:picMk id="16" creationId="{0959BADF-CE2F-46AC-BBBD-A2E1A689D815}"/>
          </ac:picMkLst>
        </pc:picChg>
        <pc:picChg chg="add del mod ord">
          <ac:chgData name="Michael" userId="0df92e9667c24698" providerId="LiveId" clId="{BCF6624D-8897-4EE8-AD3C-FE9D7778F6D2}" dt="2021-02-13T22:11:46.861" v="1582" actId="478"/>
          <ac:picMkLst>
            <pc:docMk/>
            <pc:sldMk cId="3224105307" sldId="276"/>
            <ac:picMk id="20" creationId="{41FD688B-39E2-4F5C-8C0A-A494C891873A}"/>
          </ac:picMkLst>
        </pc:picChg>
        <pc:picChg chg="add del mod ord">
          <ac:chgData name="Michael" userId="0df92e9667c24698" providerId="LiveId" clId="{BCF6624D-8897-4EE8-AD3C-FE9D7778F6D2}" dt="2021-02-13T22:12:21.021" v="1586" actId="478"/>
          <ac:picMkLst>
            <pc:docMk/>
            <pc:sldMk cId="3224105307" sldId="276"/>
            <ac:picMk id="22" creationId="{67955B4E-FEFE-4FCE-B1DF-9AD83B229B86}"/>
          </ac:picMkLst>
        </pc:picChg>
      </pc:sldChg>
      <pc:sldChg chg="addSp delSp modSp new mod setBg">
        <pc:chgData name="Michael" userId="0df92e9667c24698" providerId="LiveId" clId="{BCF6624D-8897-4EE8-AD3C-FE9D7778F6D2}" dt="2021-02-13T22:46:50.628" v="2187"/>
        <pc:sldMkLst>
          <pc:docMk/>
          <pc:sldMk cId="2168021401" sldId="277"/>
        </pc:sldMkLst>
        <pc:spChg chg="mod">
          <ac:chgData name="Michael" userId="0df92e9667c24698" providerId="LiveId" clId="{BCF6624D-8897-4EE8-AD3C-FE9D7778F6D2}" dt="2021-02-13T22:37:58.648" v="2083" actId="20577"/>
          <ac:spMkLst>
            <pc:docMk/>
            <pc:sldMk cId="2168021401" sldId="277"/>
            <ac:spMk id="2" creationId="{313F1D7A-BEAA-4B6D-88BB-7D24F1C5E944}"/>
          </ac:spMkLst>
        </pc:spChg>
        <pc:spChg chg="del">
          <ac:chgData name="Michael" userId="0df92e9667c24698" providerId="LiveId" clId="{BCF6624D-8897-4EE8-AD3C-FE9D7778F6D2}" dt="2021-02-13T22:38:02.024" v="2084" actId="478"/>
          <ac:spMkLst>
            <pc:docMk/>
            <pc:sldMk cId="2168021401" sldId="277"/>
            <ac:spMk id="3" creationId="{7B760EE0-685D-4F25-8145-84844244619E}"/>
          </ac:spMkLst>
        </pc:spChg>
        <pc:spChg chg="add mod">
          <ac:chgData name="Michael" userId="0df92e9667c24698" providerId="LiveId" clId="{BCF6624D-8897-4EE8-AD3C-FE9D7778F6D2}" dt="2021-02-13T22:38:17.991" v="2098" actId="403"/>
          <ac:spMkLst>
            <pc:docMk/>
            <pc:sldMk cId="2168021401" sldId="277"/>
            <ac:spMk id="4" creationId="{33705B5D-8406-482D-82E1-92701461F707}"/>
          </ac:spMkLst>
        </pc:spChg>
        <pc:spChg chg="add mod">
          <ac:chgData name="Michael" userId="0df92e9667c24698" providerId="LiveId" clId="{BCF6624D-8897-4EE8-AD3C-FE9D7778F6D2}" dt="2021-02-13T22:42:15.298" v="2124" actId="13926"/>
          <ac:spMkLst>
            <pc:docMk/>
            <pc:sldMk cId="2168021401" sldId="277"/>
            <ac:spMk id="5" creationId="{ACDA4514-43C7-444A-9F23-880A83FB18DA}"/>
          </ac:spMkLst>
        </pc:spChg>
        <pc:picChg chg="add mod">
          <ac:chgData name="Michael" userId="0df92e9667c24698" providerId="LiveId" clId="{BCF6624D-8897-4EE8-AD3C-FE9D7778F6D2}" dt="2021-02-13T22:41:24.584" v="2114" actId="1076"/>
          <ac:picMkLst>
            <pc:docMk/>
            <pc:sldMk cId="2168021401" sldId="277"/>
            <ac:picMk id="7" creationId="{46B80E60-2A26-44AD-9BDB-EB05A6D7EA1B}"/>
          </ac:picMkLst>
        </pc:picChg>
        <pc:picChg chg="add mod">
          <ac:chgData name="Michael" userId="0df92e9667c24698" providerId="LiveId" clId="{BCF6624D-8897-4EE8-AD3C-FE9D7778F6D2}" dt="2021-02-13T22:41:16.047" v="2112" actId="1076"/>
          <ac:picMkLst>
            <pc:docMk/>
            <pc:sldMk cId="2168021401" sldId="277"/>
            <ac:picMk id="9" creationId="{EB186975-B773-4294-B9DC-BBF8719F79D7}"/>
          </ac:picMkLst>
        </pc:picChg>
      </pc:sldChg>
      <pc:sldChg chg="addSp delSp modSp new mod setBg">
        <pc:chgData name="Michael" userId="0df92e9667c24698" providerId="LiveId" clId="{BCF6624D-8897-4EE8-AD3C-FE9D7778F6D2}" dt="2021-02-13T22:46:52.923" v="2188"/>
        <pc:sldMkLst>
          <pc:docMk/>
          <pc:sldMk cId="2531979103" sldId="278"/>
        </pc:sldMkLst>
        <pc:spChg chg="mod">
          <ac:chgData name="Michael" userId="0df92e9667c24698" providerId="LiveId" clId="{BCF6624D-8897-4EE8-AD3C-FE9D7778F6D2}" dt="2021-02-13T22:30:46.994" v="1985" actId="20577"/>
          <ac:spMkLst>
            <pc:docMk/>
            <pc:sldMk cId="2531979103" sldId="278"/>
            <ac:spMk id="2" creationId="{44B8CF0D-0E0B-48D0-A27A-4A57BDF6540F}"/>
          </ac:spMkLst>
        </pc:spChg>
        <pc:spChg chg="del">
          <ac:chgData name="Michael" userId="0df92e9667c24698" providerId="LiveId" clId="{BCF6624D-8897-4EE8-AD3C-FE9D7778F6D2}" dt="2021-02-13T22:30:50.561" v="1986" actId="478"/>
          <ac:spMkLst>
            <pc:docMk/>
            <pc:sldMk cId="2531979103" sldId="278"/>
            <ac:spMk id="3" creationId="{4FE63D02-AA02-452E-9995-30A3B395452F}"/>
          </ac:spMkLst>
        </pc:spChg>
        <pc:spChg chg="add mod">
          <ac:chgData name="Michael" userId="0df92e9667c24698" providerId="LiveId" clId="{BCF6624D-8897-4EE8-AD3C-FE9D7778F6D2}" dt="2021-02-13T22:31:07.068" v="2011" actId="1076"/>
          <ac:spMkLst>
            <pc:docMk/>
            <pc:sldMk cId="2531979103" sldId="278"/>
            <ac:spMk id="4" creationId="{FAA14924-A400-4A36-AAA9-4BB0A644C0F2}"/>
          </ac:spMkLst>
        </pc:spChg>
        <pc:spChg chg="add mod">
          <ac:chgData name="Michael" userId="0df92e9667c24698" providerId="LiveId" clId="{BCF6624D-8897-4EE8-AD3C-FE9D7778F6D2}" dt="2021-02-13T22:33:05.224" v="2028" actId="13926"/>
          <ac:spMkLst>
            <pc:docMk/>
            <pc:sldMk cId="2531979103" sldId="278"/>
            <ac:spMk id="7" creationId="{15F6F92E-DE5D-45AB-ACCC-1030B8FFFA84}"/>
          </ac:spMkLst>
        </pc:spChg>
        <pc:picChg chg="add mod">
          <ac:chgData name="Michael" userId="0df92e9667c24698" providerId="LiveId" clId="{BCF6624D-8897-4EE8-AD3C-FE9D7778F6D2}" dt="2021-02-13T22:31:57.920" v="2016" actId="1076"/>
          <ac:picMkLst>
            <pc:docMk/>
            <pc:sldMk cId="2531979103" sldId="278"/>
            <ac:picMk id="6" creationId="{91B4689E-5F4B-41ED-8D96-3240D30A6696}"/>
          </ac:picMkLst>
        </pc:picChg>
        <pc:picChg chg="add mod">
          <ac:chgData name="Michael" userId="0df92e9667c24698" providerId="LiveId" clId="{BCF6624D-8897-4EE8-AD3C-FE9D7778F6D2}" dt="2021-02-13T22:33:34.441" v="2036" actId="14100"/>
          <ac:picMkLst>
            <pc:docMk/>
            <pc:sldMk cId="2531979103" sldId="278"/>
            <ac:picMk id="9" creationId="{5D9F8FD7-26D9-4B1E-9C5E-951B945DF469}"/>
          </ac:picMkLst>
        </pc:picChg>
      </pc:sldChg>
      <pc:sldChg chg="addSp delSp modSp new mod setBg">
        <pc:chgData name="Michael" userId="0df92e9667c24698" providerId="LiveId" clId="{BCF6624D-8897-4EE8-AD3C-FE9D7778F6D2}" dt="2021-02-13T22:47:00.247" v="2191"/>
        <pc:sldMkLst>
          <pc:docMk/>
          <pc:sldMk cId="1732800175" sldId="279"/>
        </pc:sldMkLst>
        <pc:spChg chg="mod">
          <ac:chgData name="Michael" userId="0df92e9667c24698" providerId="LiveId" clId="{BCF6624D-8897-4EE8-AD3C-FE9D7778F6D2}" dt="2021-02-13T22:42:51.295" v="2135" actId="20577"/>
          <ac:spMkLst>
            <pc:docMk/>
            <pc:sldMk cId="1732800175" sldId="279"/>
            <ac:spMk id="2" creationId="{F87976B3-269B-4763-917B-D7E69A8CB7A9}"/>
          </ac:spMkLst>
        </pc:spChg>
        <pc:spChg chg="mod">
          <ac:chgData name="Michael" userId="0df92e9667c24698" providerId="LiveId" clId="{BCF6624D-8897-4EE8-AD3C-FE9D7778F6D2}" dt="2021-02-13T22:44:16.007" v="2159" actId="962"/>
          <ac:spMkLst>
            <pc:docMk/>
            <pc:sldMk cId="1732800175" sldId="279"/>
            <ac:spMk id="3" creationId="{6212D93E-3A3F-4748-8F77-B9CAC3040931}"/>
          </ac:spMkLst>
        </pc:spChg>
        <pc:spChg chg="del">
          <ac:chgData name="Michael" userId="0df92e9667c24698" providerId="LiveId" clId="{BCF6624D-8897-4EE8-AD3C-FE9D7778F6D2}" dt="2021-02-13T22:44:14.319" v="2157" actId="931"/>
          <ac:spMkLst>
            <pc:docMk/>
            <pc:sldMk cId="1732800175" sldId="279"/>
            <ac:spMk id="4" creationId="{156F84D9-B309-4070-A7E7-259E7C9EB9BA}"/>
          </ac:spMkLst>
        </pc:spChg>
        <pc:spChg chg="del mod">
          <ac:chgData name="Michael" userId="0df92e9667c24698" providerId="LiveId" clId="{BCF6624D-8897-4EE8-AD3C-FE9D7778F6D2}" dt="2021-02-13T22:45:41.327" v="2173" actId="478"/>
          <ac:spMkLst>
            <pc:docMk/>
            <pc:sldMk cId="1732800175" sldId="279"/>
            <ac:spMk id="5" creationId="{1E6949A2-8098-4FD5-9906-A45AAFA6D25A}"/>
          </ac:spMkLst>
        </pc:spChg>
        <pc:spChg chg="del">
          <ac:chgData name="Michael" userId="0df92e9667c24698" providerId="LiveId" clId="{BCF6624D-8897-4EE8-AD3C-FE9D7778F6D2}" dt="2021-02-13T22:45:48.821" v="2174" actId="931"/>
          <ac:spMkLst>
            <pc:docMk/>
            <pc:sldMk cId="1732800175" sldId="279"/>
            <ac:spMk id="6" creationId="{8CC6CB7A-96CC-447B-997C-B7CE46BAB21E}"/>
          </ac:spMkLst>
        </pc:spChg>
        <pc:spChg chg="add mod">
          <ac:chgData name="Michael" userId="0df92e9667c24698" providerId="LiveId" clId="{BCF6624D-8897-4EE8-AD3C-FE9D7778F6D2}" dt="2021-02-13T22:45:23.740" v="2172" actId="13926"/>
          <ac:spMkLst>
            <pc:docMk/>
            <pc:sldMk cId="1732800175" sldId="279"/>
            <ac:spMk id="9" creationId="{F19E4FFF-3D30-4E6E-BFF2-5F38058B0219}"/>
          </ac:spMkLst>
        </pc:spChg>
        <pc:picChg chg="add mod">
          <ac:chgData name="Michael" userId="0df92e9667c24698" providerId="LiveId" clId="{BCF6624D-8897-4EE8-AD3C-FE9D7778F6D2}" dt="2021-02-13T22:44:28.202" v="2162" actId="1076"/>
          <ac:picMkLst>
            <pc:docMk/>
            <pc:sldMk cId="1732800175" sldId="279"/>
            <ac:picMk id="8" creationId="{F2347522-951D-43D9-89F9-45E769DE49AF}"/>
          </ac:picMkLst>
        </pc:picChg>
        <pc:picChg chg="add mod">
          <ac:chgData name="Michael" userId="0df92e9667c24698" providerId="LiveId" clId="{BCF6624D-8897-4EE8-AD3C-FE9D7778F6D2}" dt="2021-02-13T22:46:05.609" v="2181" actId="1076"/>
          <ac:picMkLst>
            <pc:docMk/>
            <pc:sldMk cId="1732800175" sldId="279"/>
            <ac:picMk id="11" creationId="{06820F95-3E6A-4D7C-8395-B57F6C4A5C2F}"/>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2T01:47:17.025"/>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2/16/2021</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139346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2/16/2021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18920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2/16/2021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18461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2/16/2021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02884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2/16/2021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91820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2/16/2021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80472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2/16/2021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22226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2/16/2021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71645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2/16/2021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94504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2/16/2021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04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2/16/2021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4166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2/16/2021</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9796168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322916-AB92-4A5F-9DD8-1F256084811E}"/>
              </a:ext>
            </a:extLst>
          </p:cNvPr>
          <p:cNvSpPr>
            <a:spLocks noGrp="1"/>
          </p:cNvSpPr>
          <p:nvPr>
            <p:ph type="ctrTitle"/>
          </p:nvPr>
        </p:nvSpPr>
        <p:spPr>
          <a:xfrm>
            <a:off x="890338" y="640080"/>
            <a:ext cx="3734014" cy="3566160"/>
          </a:xfrm>
        </p:spPr>
        <p:txBody>
          <a:bodyPr anchor="b">
            <a:normAutofit/>
          </a:bodyPr>
          <a:lstStyle/>
          <a:p>
            <a:pPr>
              <a:lnSpc>
                <a:spcPct val="90000"/>
              </a:lnSpc>
            </a:pPr>
            <a:r>
              <a:rPr lang="en-US" sz="6200" b="1"/>
              <a:t>The Rise of Fake News in the Political Scene</a:t>
            </a:r>
          </a:p>
        </p:txBody>
      </p:sp>
      <p:sp>
        <p:nvSpPr>
          <p:cNvPr id="3" name="Subtitle 2">
            <a:extLst>
              <a:ext uri="{FF2B5EF4-FFF2-40B4-BE49-F238E27FC236}">
                <a16:creationId xmlns:a16="http://schemas.microsoft.com/office/drawing/2014/main" id="{A3639AEF-0EE5-4E4A-AE71-20037F373C9B}"/>
              </a:ext>
            </a:extLst>
          </p:cNvPr>
          <p:cNvSpPr>
            <a:spLocks noGrp="1"/>
          </p:cNvSpPr>
          <p:nvPr>
            <p:ph type="subTitle" idx="1"/>
          </p:nvPr>
        </p:nvSpPr>
        <p:spPr>
          <a:xfrm>
            <a:off x="890339" y="4636008"/>
            <a:ext cx="3734014" cy="1572768"/>
          </a:xfrm>
        </p:spPr>
        <p:txBody>
          <a:bodyPr>
            <a:normAutofit/>
          </a:bodyPr>
          <a:lstStyle/>
          <a:p>
            <a:r>
              <a:rPr lang="en-US"/>
              <a:t>By Michael Mahoney</a:t>
            </a:r>
          </a:p>
        </p:txBody>
      </p:sp>
      <p:sp>
        <p:nvSpPr>
          <p:cNvPr id="31"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71D661"/>
          </a:solidFill>
          <a:ln w="38100" cap="rnd">
            <a:solidFill>
              <a:srgbClr val="71D66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CA41EC-1358-4073-9585-488D6E357B51}"/>
              </a:ext>
            </a:extLst>
          </p:cNvPr>
          <p:cNvPicPr>
            <a:picLocks noChangeAspect="1"/>
          </p:cNvPicPr>
          <p:nvPr/>
        </p:nvPicPr>
        <p:blipFill rotWithShape="1">
          <a:blip r:embed="rId2"/>
          <a:srcRect l="30" r="3552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03715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EFA0678-B936-4109-81D8-D182C9EFF987}"/>
              </a:ext>
            </a:extLst>
          </p:cNvPr>
          <p:cNvSpPr>
            <a:spLocks noGrp="1"/>
          </p:cNvSpPr>
          <p:nvPr>
            <p:ph type="title"/>
          </p:nvPr>
        </p:nvSpPr>
        <p:spPr/>
        <p:txBody>
          <a:bodyPr/>
          <a:lstStyle/>
          <a:p>
            <a:r>
              <a:rPr lang="en-US" dirty="0"/>
              <a:t>False</a:t>
            </a:r>
          </a:p>
        </p:txBody>
      </p:sp>
      <p:sp>
        <p:nvSpPr>
          <p:cNvPr id="11" name="Text Placeholder 10">
            <a:extLst>
              <a:ext uri="{FF2B5EF4-FFF2-40B4-BE49-F238E27FC236}">
                <a16:creationId xmlns:a16="http://schemas.microsoft.com/office/drawing/2014/main" id="{E85C356F-C5F6-44EE-93D8-D45E299ED35B}"/>
              </a:ext>
            </a:extLst>
          </p:cNvPr>
          <p:cNvSpPr>
            <a:spLocks noGrp="1"/>
          </p:cNvSpPr>
          <p:nvPr>
            <p:ph type="body" idx="1"/>
          </p:nvPr>
        </p:nvSpPr>
        <p:spPr>
          <a:xfrm>
            <a:off x="836612" y="1796811"/>
            <a:ext cx="5157787" cy="572913"/>
          </a:xfrm>
        </p:spPr>
        <p:txBody>
          <a:bodyPr>
            <a:normAutofit fontScale="92500" lnSpcReduction="20000"/>
          </a:bodyPr>
          <a:lstStyle/>
          <a:p>
            <a:r>
              <a:rPr lang="en-US" dirty="0"/>
              <a:t>FALSE QUOTE</a:t>
            </a:r>
          </a:p>
        </p:txBody>
      </p:sp>
      <p:pic>
        <p:nvPicPr>
          <p:cNvPr id="5" name="Content Placeholder 4" descr="Text&#10;&#10;Description automatically generated">
            <a:extLst>
              <a:ext uri="{FF2B5EF4-FFF2-40B4-BE49-F238E27FC236}">
                <a16:creationId xmlns:a16="http://schemas.microsoft.com/office/drawing/2014/main" id="{BDF55AC5-0FE7-4CA1-89CF-2D7C28EDA77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21907" y="1796811"/>
            <a:ext cx="4697833" cy="4866518"/>
          </a:xfrm>
        </p:spPr>
      </p:pic>
      <p:pic>
        <p:nvPicPr>
          <p:cNvPr id="16" name="Content Placeholder 15" descr="Chart, funnel chart&#10;&#10;Description automatically generated">
            <a:extLst>
              <a:ext uri="{FF2B5EF4-FFF2-40B4-BE49-F238E27FC236}">
                <a16:creationId xmlns:a16="http://schemas.microsoft.com/office/drawing/2014/main" id="{0959BADF-CE2F-46AC-BBBD-A2E1A689D81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257201" y="3227388"/>
            <a:ext cx="5009553" cy="3265487"/>
          </a:xfrm>
        </p:spPr>
      </p:pic>
      <p:sp>
        <p:nvSpPr>
          <p:cNvPr id="14" name="TextBox 13">
            <a:extLst>
              <a:ext uri="{FF2B5EF4-FFF2-40B4-BE49-F238E27FC236}">
                <a16:creationId xmlns:a16="http://schemas.microsoft.com/office/drawing/2014/main" id="{2E2895E7-13D2-4005-87EA-5A7957C0C4A7}"/>
              </a:ext>
            </a:extLst>
          </p:cNvPr>
          <p:cNvSpPr txBox="1"/>
          <p:nvPr/>
        </p:nvSpPr>
        <p:spPr>
          <a:xfrm>
            <a:off x="836612" y="2369724"/>
            <a:ext cx="4697834" cy="644274"/>
          </a:xfrm>
          <a:prstGeom prst="rect">
            <a:avLst/>
          </a:prstGeom>
          <a:noFill/>
        </p:spPr>
        <p:txBody>
          <a:bodyPr wrap="square" rtlCol="0">
            <a:spAutoFit/>
          </a:bodyPr>
          <a:lstStyle/>
          <a:p>
            <a:r>
              <a:rPr lang="en-US" b="0" i="0" dirty="0">
                <a:solidFill>
                  <a:srgbClr val="000000"/>
                </a:solidFill>
                <a:effectLst/>
                <a:latin typeface="Times New Roman" panose="02020603050405020304" pitchFamily="18" charset="0"/>
              </a:rPr>
              <a:t>More </a:t>
            </a:r>
            <a:r>
              <a:rPr lang="en-US" b="0" i="0" dirty="0">
                <a:solidFill>
                  <a:srgbClr val="000000"/>
                </a:solidFill>
                <a:effectLst/>
                <a:highlight>
                  <a:srgbClr val="00FF00"/>
                </a:highlight>
                <a:latin typeface="Times New Roman" panose="02020603050405020304" pitchFamily="18" charset="0"/>
              </a:rPr>
              <a:t>mail</a:t>
            </a:r>
            <a:r>
              <a:rPr lang="en-US" b="0" i="0" dirty="0">
                <a:solidFill>
                  <a:srgbClr val="000000"/>
                </a:solidFill>
                <a:effectLst/>
                <a:latin typeface="Times New Roman" panose="02020603050405020304" pitchFamily="18" charset="0"/>
              </a:rPr>
              <a:t>-</a:t>
            </a:r>
            <a:r>
              <a:rPr lang="en-US" b="0" i="0" dirty="0">
                <a:solidFill>
                  <a:srgbClr val="000000"/>
                </a:solidFill>
                <a:effectLst/>
                <a:highlight>
                  <a:srgbClr val="FF0000"/>
                </a:highlight>
                <a:latin typeface="Times New Roman" panose="02020603050405020304" pitchFamily="18" charset="0"/>
              </a:rPr>
              <a:t>in</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ballots</a:t>
            </a:r>
            <a:r>
              <a:rPr lang="en-US" b="0" i="0" dirty="0">
                <a:solidFill>
                  <a:srgbClr val="000000"/>
                </a:solidFill>
                <a:effectLst/>
                <a:latin typeface="Times New Roman" panose="02020603050405020304" pitchFamily="18" charset="0"/>
              </a:rPr>
              <a:t> were </a:t>
            </a:r>
            <a:r>
              <a:rPr lang="en-US" b="0" i="0" dirty="0">
                <a:solidFill>
                  <a:srgbClr val="000000"/>
                </a:solidFill>
                <a:effectLst/>
                <a:highlight>
                  <a:srgbClr val="00FF00"/>
                </a:highlight>
                <a:latin typeface="Times New Roman" panose="02020603050405020304" pitchFamily="18" charset="0"/>
              </a:rPr>
              <a:t>counted</a:t>
            </a:r>
            <a:r>
              <a:rPr lang="en-US" b="0" i="0" dirty="0">
                <a:solidFill>
                  <a:srgbClr val="000000"/>
                </a:solidFill>
                <a:effectLst/>
                <a:latin typeface="Times New Roman" panose="02020603050405020304" pitchFamily="18" charset="0"/>
              </a:rPr>
              <a:t> in </a:t>
            </a:r>
            <a:r>
              <a:rPr lang="en-US" b="0" i="0" dirty="0">
                <a:solidFill>
                  <a:srgbClr val="000000"/>
                </a:solidFill>
                <a:effectLst/>
                <a:highlight>
                  <a:srgbClr val="00FF00"/>
                </a:highlight>
                <a:latin typeface="Times New Roman" panose="02020603050405020304" pitchFamily="18" charset="0"/>
              </a:rPr>
              <a:t>Lancaster</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County</a:t>
            </a:r>
            <a:r>
              <a:rPr lang="en-US" b="0" i="0" dirty="0">
                <a:solidFill>
                  <a:srgbClr val="000000"/>
                </a:solidFill>
                <a:effectLst/>
                <a:latin typeface="Times New Roman" panose="02020603050405020304" pitchFamily="18" charset="0"/>
              </a:rPr>
              <a:t>, Pa., </a:t>
            </a:r>
            <a:r>
              <a:rPr lang="en-US" b="0" i="0" dirty="0">
                <a:solidFill>
                  <a:srgbClr val="000000"/>
                </a:solidFill>
                <a:effectLst/>
                <a:highlight>
                  <a:srgbClr val="FF0000"/>
                </a:highlight>
                <a:latin typeface="Times New Roman" panose="02020603050405020304" pitchFamily="18" charset="0"/>
              </a:rPr>
              <a:t>than</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FF0000"/>
                </a:highlight>
                <a:latin typeface="Times New Roman" panose="02020603050405020304" pitchFamily="18" charset="0"/>
              </a:rPr>
              <a:t>were</a:t>
            </a:r>
            <a:r>
              <a:rPr lang="en-US" b="0" i="0" dirty="0">
                <a:solidFill>
                  <a:srgbClr val="000000"/>
                </a:solidFill>
                <a:effectLst/>
                <a:latin typeface="Times New Roman" panose="02020603050405020304" pitchFamily="18" charset="0"/>
              </a:rPr>
              <a:t> returned</a:t>
            </a:r>
            <a:endParaRPr lang="en-US" dirty="0"/>
          </a:p>
        </p:txBody>
      </p:sp>
    </p:spTree>
    <p:extLst>
      <p:ext uri="{BB962C8B-B14F-4D97-AF65-F5344CB8AC3E}">
        <p14:creationId xmlns:p14="http://schemas.microsoft.com/office/powerpoint/2010/main" val="3224105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976B3-269B-4763-917B-D7E69A8CB7A9}"/>
              </a:ext>
            </a:extLst>
          </p:cNvPr>
          <p:cNvSpPr>
            <a:spLocks noGrp="1"/>
          </p:cNvSpPr>
          <p:nvPr>
            <p:ph type="title"/>
          </p:nvPr>
        </p:nvSpPr>
        <p:spPr/>
        <p:txBody>
          <a:bodyPr/>
          <a:lstStyle/>
          <a:p>
            <a:r>
              <a:rPr lang="en-US" dirty="0"/>
              <a:t>PANTS-FIRE</a:t>
            </a:r>
          </a:p>
        </p:txBody>
      </p:sp>
      <p:sp>
        <p:nvSpPr>
          <p:cNvPr id="3" name="Text Placeholder 2">
            <a:extLst>
              <a:ext uri="{FF2B5EF4-FFF2-40B4-BE49-F238E27FC236}">
                <a16:creationId xmlns:a16="http://schemas.microsoft.com/office/drawing/2014/main" id="{6212D93E-3A3F-4748-8F77-B9CAC3040931}"/>
              </a:ext>
            </a:extLst>
          </p:cNvPr>
          <p:cNvSpPr>
            <a:spLocks noGrp="1"/>
          </p:cNvSpPr>
          <p:nvPr>
            <p:ph type="body" idx="1"/>
          </p:nvPr>
        </p:nvSpPr>
        <p:spPr>
          <a:xfrm>
            <a:off x="836612" y="1786168"/>
            <a:ext cx="5157787" cy="590068"/>
          </a:xfrm>
        </p:spPr>
        <p:txBody>
          <a:bodyPr>
            <a:normAutofit fontScale="92500" lnSpcReduction="20000"/>
          </a:bodyPr>
          <a:lstStyle/>
          <a:p>
            <a:r>
              <a:rPr lang="en-US" dirty="0"/>
              <a:t>PANTS-FIRE QUOTE</a:t>
            </a:r>
          </a:p>
        </p:txBody>
      </p:sp>
      <p:pic>
        <p:nvPicPr>
          <p:cNvPr id="8" name="Content Placeholder 7" descr="Chart, funnel chart&#10;&#10;Description automatically generated">
            <a:extLst>
              <a:ext uri="{FF2B5EF4-FFF2-40B4-BE49-F238E27FC236}">
                <a16:creationId xmlns:a16="http://schemas.microsoft.com/office/drawing/2014/main" id="{F2347522-951D-43D9-89F9-45E769DE49A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16450" y="3273814"/>
            <a:ext cx="5071400" cy="3265487"/>
          </a:xfrm>
        </p:spPr>
      </p:pic>
      <p:pic>
        <p:nvPicPr>
          <p:cNvPr id="11" name="Content Placeholder 10" descr="Text&#10;&#10;Description automatically generated">
            <a:extLst>
              <a:ext uri="{FF2B5EF4-FFF2-40B4-BE49-F238E27FC236}">
                <a16:creationId xmlns:a16="http://schemas.microsoft.com/office/drawing/2014/main" id="{06820F95-3E6A-4D7C-8395-B57F6C4A5C2F}"/>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704152" y="1794268"/>
            <a:ext cx="4535742" cy="4698607"/>
          </a:xfrm>
        </p:spPr>
      </p:pic>
      <p:sp>
        <p:nvSpPr>
          <p:cNvPr id="9" name="TextBox 8">
            <a:extLst>
              <a:ext uri="{FF2B5EF4-FFF2-40B4-BE49-F238E27FC236}">
                <a16:creationId xmlns:a16="http://schemas.microsoft.com/office/drawing/2014/main" id="{F19E4FFF-3D30-4E6E-BFF2-5F38058B0219}"/>
              </a:ext>
            </a:extLst>
          </p:cNvPr>
          <p:cNvSpPr txBox="1"/>
          <p:nvPr/>
        </p:nvSpPr>
        <p:spPr>
          <a:xfrm>
            <a:off x="882981" y="2350484"/>
            <a:ext cx="5071400" cy="923330"/>
          </a:xfrm>
          <a:prstGeom prst="rect">
            <a:avLst/>
          </a:prstGeom>
          <a:noFill/>
        </p:spPr>
        <p:txBody>
          <a:bodyPr wrap="square" rtlCol="0">
            <a:spAutoFit/>
          </a:bodyPr>
          <a:lstStyle/>
          <a:p>
            <a:r>
              <a:rPr lang="en-US" b="0" i="0" dirty="0">
                <a:solidFill>
                  <a:srgbClr val="000000"/>
                </a:solidFill>
                <a:effectLst/>
                <a:highlight>
                  <a:srgbClr val="00FF00"/>
                </a:highlight>
                <a:latin typeface="Times New Roman" panose="02020603050405020304" pitchFamily="18" charset="0"/>
              </a:rPr>
              <a:t>Says</a:t>
            </a:r>
            <a:r>
              <a:rPr lang="en-US" b="0" i="0" dirty="0">
                <a:solidFill>
                  <a:srgbClr val="000000"/>
                </a:solidFill>
                <a:effectLst/>
                <a:latin typeface="Times New Roman" panose="02020603050405020304" pitchFamily="18" charset="0"/>
              </a:rPr>
              <a:t> that </a:t>
            </a:r>
            <a:r>
              <a:rPr lang="en-US" b="0" i="0" dirty="0">
                <a:solidFill>
                  <a:srgbClr val="000000"/>
                </a:solidFill>
                <a:effectLst/>
                <a:highlight>
                  <a:srgbClr val="00FF00"/>
                </a:highlight>
                <a:latin typeface="Times New Roman" panose="02020603050405020304" pitchFamily="18" charset="0"/>
              </a:rPr>
              <a:t>guidance</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FF0000"/>
                </a:highlight>
                <a:latin typeface="Times New Roman" panose="02020603050405020304" pitchFamily="18" charset="0"/>
              </a:rPr>
              <a:t>urging</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FF0000"/>
                </a:highlight>
                <a:latin typeface="Times New Roman" panose="02020603050405020304" pitchFamily="18" charset="0"/>
              </a:rPr>
              <a:t>vaccinated</a:t>
            </a:r>
            <a:r>
              <a:rPr lang="en-US" b="0" i="0" dirty="0">
                <a:solidFill>
                  <a:srgbClr val="000000"/>
                </a:solidFill>
                <a:effectLst/>
                <a:latin typeface="Times New Roman" panose="02020603050405020304" pitchFamily="18" charset="0"/>
              </a:rPr>
              <a:t> people to </a:t>
            </a:r>
            <a:r>
              <a:rPr lang="en-US" b="0" i="0" dirty="0">
                <a:solidFill>
                  <a:srgbClr val="000000"/>
                </a:solidFill>
                <a:effectLst/>
                <a:highlight>
                  <a:srgbClr val="00FF00"/>
                </a:highlight>
                <a:latin typeface="Times New Roman" panose="02020603050405020304" pitchFamily="18" charset="0"/>
              </a:rPr>
              <a:t>avoid</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travel</a:t>
            </a:r>
            <a:r>
              <a:rPr lang="en-US" b="0" i="0" dirty="0">
                <a:solidFill>
                  <a:srgbClr val="000000"/>
                </a:solidFill>
                <a:effectLst/>
                <a:latin typeface="Times New Roman" panose="02020603050405020304" pitchFamily="18" charset="0"/>
              </a:rPr>
              <a:t> and </a:t>
            </a:r>
            <a:r>
              <a:rPr lang="en-US" b="0" i="0" dirty="0">
                <a:solidFill>
                  <a:srgbClr val="000000"/>
                </a:solidFill>
                <a:effectLst/>
                <a:highlight>
                  <a:srgbClr val="00FF00"/>
                </a:highlight>
                <a:latin typeface="Times New Roman" panose="02020603050405020304" pitchFamily="18" charset="0"/>
              </a:rPr>
              <a:t>continue</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wearing</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masks</a:t>
            </a:r>
            <a:r>
              <a:rPr lang="en-US" b="0" i="0" dirty="0">
                <a:solidFill>
                  <a:srgbClr val="000000"/>
                </a:solidFill>
                <a:effectLst/>
                <a:latin typeface="Times New Roman" panose="02020603050405020304" pitchFamily="18" charset="0"/>
              </a:rPr>
              <a:t> is </a:t>
            </a:r>
            <a:r>
              <a:rPr lang="en-US" b="0" i="0" dirty="0">
                <a:solidFill>
                  <a:srgbClr val="000000"/>
                </a:solidFill>
                <a:effectLst/>
                <a:highlight>
                  <a:srgbClr val="00FF00"/>
                </a:highlight>
                <a:latin typeface="Times New Roman" panose="02020603050405020304" pitchFamily="18" charset="0"/>
              </a:rPr>
              <a:t>'profoundly</a:t>
            </a:r>
            <a:r>
              <a:rPr lang="en-US" b="0" i="0" dirty="0">
                <a:solidFill>
                  <a:srgbClr val="000000"/>
                </a:solidFill>
                <a:effectLst/>
                <a:latin typeface="Times New Roman" panose="02020603050405020304" pitchFamily="18" charset="0"/>
              </a:rPr>
              <a:t> anti-science.'</a:t>
            </a:r>
            <a:endParaRPr lang="en-US" dirty="0"/>
          </a:p>
        </p:txBody>
      </p:sp>
    </p:spTree>
    <p:extLst>
      <p:ext uri="{BB962C8B-B14F-4D97-AF65-F5344CB8AC3E}">
        <p14:creationId xmlns:p14="http://schemas.microsoft.com/office/powerpoint/2010/main" val="1732800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3E4F06-8A4F-4241-8E34-E41DF7795EF5}"/>
              </a:ext>
            </a:extLst>
          </p:cNvPr>
          <p:cNvSpPr>
            <a:spLocks noGrp="1"/>
          </p:cNvSpPr>
          <p:nvPr>
            <p:ph type="title"/>
          </p:nvPr>
        </p:nvSpPr>
        <p:spPr>
          <a:xfrm>
            <a:off x="5297762" y="329184"/>
            <a:ext cx="6251110" cy="1783080"/>
          </a:xfrm>
        </p:spPr>
        <p:txBody>
          <a:bodyPr anchor="b">
            <a:normAutofit/>
          </a:bodyPr>
          <a:lstStyle/>
          <a:p>
            <a:r>
              <a:rPr lang="en-US" sz="7200" dirty="0"/>
              <a:t>Misinformation</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4447A6D-6A7E-49F9-9FD9-7C16E6D15218}"/>
              </a:ext>
            </a:extLst>
          </p:cNvPr>
          <p:cNvSpPr>
            <a:spLocks noGrp="1"/>
          </p:cNvSpPr>
          <p:nvPr>
            <p:ph idx="1"/>
          </p:nvPr>
        </p:nvSpPr>
        <p:spPr>
          <a:xfrm>
            <a:off x="5297762" y="2706624"/>
            <a:ext cx="6251110" cy="3483864"/>
          </a:xfrm>
        </p:spPr>
        <p:txBody>
          <a:bodyPr>
            <a:normAutofit/>
          </a:bodyPr>
          <a:lstStyle/>
          <a:p>
            <a:r>
              <a:rPr lang="en-US" dirty="0"/>
              <a:t>False is </a:t>
            </a:r>
            <a:r>
              <a:rPr lang="en-US" dirty="0" err="1"/>
              <a:t>easyish</a:t>
            </a:r>
            <a:endParaRPr lang="en-US" dirty="0"/>
          </a:p>
          <a:p>
            <a:r>
              <a:rPr lang="en-US" dirty="0"/>
              <a:t>True is less easy</a:t>
            </a:r>
          </a:p>
          <a:p>
            <a:r>
              <a:rPr lang="en-US" dirty="0"/>
              <a:t>Anything else is hard</a:t>
            </a:r>
          </a:p>
        </p:txBody>
      </p:sp>
      <p:pic>
        <p:nvPicPr>
          <p:cNvPr id="5" name="Picture 4">
            <a:extLst>
              <a:ext uri="{FF2B5EF4-FFF2-40B4-BE49-F238E27FC236}">
                <a16:creationId xmlns:a16="http://schemas.microsoft.com/office/drawing/2014/main" id="{38B9E1BA-3FB8-4604-B68C-432B088ACC79}"/>
              </a:ext>
            </a:extLst>
          </p:cNvPr>
          <p:cNvPicPr>
            <a:picLocks noChangeAspect="1"/>
          </p:cNvPicPr>
          <p:nvPr/>
        </p:nvPicPr>
        <p:blipFill rotWithShape="1">
          <a:blip r:embed="rId2"/>
          <a:srcRect l="24274" r="30395"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674961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2" name="Rectangle 14">
            <a:extLst>
              <a:ext uri="{FF2B5EF4-FFF2-40B4-BE49-F238E27FC236}">
                <a16:creationId xmlns:a16="http://schemas.microsoft.com/office/drawing/2014/main" id="{42E59424-33E1-4F37-8425-9F1139219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16">
            <a:extLst>
              <a:ext uri="{FF2B5EF4-FFF2-40B4-BE49-F238E27FC236}">
                <a16:creationId xmlns:a16="http://schemas.microsoft.com/office/drawing/2014/main" id="{9694F8A0-A600-40AB-84BE-03637A1D7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4745565" y="-4745565"/>
            <a:ext cx="2700870" cy="12192000"/>
          </a:xfrm>
          <a:custGeom>
            <a:avLst/>
            <a:gdLst>
              <a:gd name="connsiteX0" fmla="*/ 0 w 2700870"/>
              <a:gd name="connsiteY0" fmla="*/ 0 h 12192000"/>
              <a:gd name="connsiteX1" fmla="*/ 0 w 2700870"/>
              <a:gd name="connsiteY1" fmla="*/ 12192000 h 12192000"/>
              <a:gd name="connsiteX2" fmla="*/ 2661694 w 2700870"/>
              <a:gd name="connsiteY2" fmla="*/ 12192000 h 12192000"/>
              <a:gd name="connsiteX3" fmla="*/ 2632716 w 2700870"/>
              <a:gd name="connsiteY3" fmla="*/ 11941855 h 12192000"/>
              <a:gd name="connsiteX4" fmla="*/ 2605238 w 2700870"/>
              <a:gd name="connsiteY4" fmla="*/ 10895781 h 12192000"/>
              <a:gd name="connsiteX5" fmla="*/ 2672927 w 2700870"/>
              <a:gd name="connsiteY5" fmla="*/ 9729981 h 12192000"/>
              <a:gd name="connsiteX6" fmla="*/ 2672927 w 2700870"/>
              <a:gd name="connsiteY6" fmla="*/ 9349685 h 12192000"/>
              <a:gd name="connsiteX7" fmla="*/ 2665256 w 2700870"/>
              <a:gd name="connsiteY7" fmla="*/ 8947869 h 12192000"/>
              <a:gd name="connsiteX8" fmla="*/ 2666835 w 2700870"/>
              <a:gd name="connsiteY8" fmla="*/ 7719557 h 12192000"/>
              <a:gd name="connsiteX9" fmla="*/ 2648109 w 2700870"/>
              <a:gd name="connsiteY9" fmla="*/ 6285351 h 12192000"/>
              <a:gd name="connsiteX10" fmla="*/ 2672476 w 2700870"/>
              <a:gd name="connsiteY10" fmla="*/ 5314115 h 12192000"/>
              <a:gd name="connsiteX11" fmla="*/ 2662774 w 2700870"/>
              <a:gd name="connsiteY11" fmla="*/ 4956020 h 12192000"/>
              <a:gd name="connsiteX12" fmla="*/ 2679020 w 2700870"/>
              <a:gd name="connsiteY12" fmla="*/ 4142653 h 12192000"/>
              <a:gd name="connsiteX13" fmla="*/ 2681951 w 2700870"/>
              <a:gd name="connsiteY13" fmla="*/ 3198141 h 12192000"/>
              <a:gd name="connsiteX14" fmla="*/ 2632541 w 2700870"/>
              <a:gd name="connsiteY14" fmla="*/ 1982283 h 12192000"/>
              <a:gd name="connsiteX15" fmla="*/ 2667512 w 2700870"/>
              <a:gd name="connsiteY15" fmla="*/ 1445702 h 12192000"/>
              <a:gd name="connsiteX16" fmla="*/ 2660518 w 2700870"/>
              <a:gd name="connsiteY16" fmla="*/ 750797 h 12192000"/>
              <a:gd name="connsiteX17" fmla="*/ 2651539 w 2700870"/>
              <a:gd name="connsiteY17" fmla="*/ 168769 h 12192000"/>
              <a:gd name="connsiteX18" fmla="*/ 2668618 w 2700870"/>
              <a:gd name="connsiteY18" fmla="*/ 0 h 12192000"/>
              <a:gd name="connsiteX19" fmla="*/ 781493 w 2700870"/>
              <a:gd name="connsiteY19" fmla="*/ 0 h 12192000"/>
              <a:gd name="connsiteX20" fmla="*/ 409569 w 2700870"/>
              <a:gd name="connsiteY20" fmla="*/ 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00870" h="12192000">
                <a:moveTo>
                  <a:pt x="0" y="0"/>
                </a:moveTo>
                <a:lnTo>
                  <a:pt x="0" y="12192000"/>
                </a:lnTo>
                <a:lnTo>
                  <a:pt x="2661694" y="12192000"/>
                </a:lnTo>
                <a:lnTo>
                  <a:pt x="2632716" y="11941855"/>
                </a:lnTo>
                <a:cubicBezTo>
                  <a:pt x="2602362" y="11594183"/>
                  <a:pt x="2599485" y="11245047"/>
                  <a:pt x="2605238" y="10895781"/>
                </a:cubicBezTo>
                <a:cubicBezTo>
                  <a:pt x="2611558" y="10506425"/>
                  <a:pt x="2629380" y="10117297"/>
                  <a:pt x="2672927" y="9729981"/>
                </a:cubicBezTo>
                <a:cubicBezTo>
                  <a:pt x="2684548" y="9603480"/>
                  <a:pt x="2684548" y="9476187"/>
                  <a:pt x="2672927" y="9349685"/>
                </a:cubicBezTo>
                <a:cubicBezTo>
                  <a:pt x="2663496" y="9215958"/>
                  <a:pt x="2660924" y="9081848"/>
                  <a:pt x="2665256" y="8947869"/>
                </a:cubicBezTo>
                <a:cubicBezTo>
                  <a:pt x="2678116" y="8538360"/>
                  <a:pt x="2648559" y="8128618"/>
                  <a:pt x="2666835" y="7719557"/>
                </a:cubicBezTo>
                <a:cubicBezTo>
                  <a:pt x="2688269" y="7240958"/>
                  <a:pt x="2663226" y="6763493"/>
                  <a:pt x="2648109" y="6285351"/>
                </a:cubicBezTo>
                <a:cubicBezTo>
                  <a:pt x="2637956" y="5961455"/>
                  <a:pt x="2631636" y="5637330"/>
                  <a:pt x="2672476" y="5314115"/>
                </a:cubicBezTo>
                <a:cubicBezTo>
                  <a:pt x="2687594" y="5195204"/>
                  <a:pt x="2674732" y="5074932"/>
                  <a:pt x="2662774" y="4956020"/>
                </a:cubicBezTo>
                <a:cubicBezTo>
                  <a:pt x="2635699" y="4683988"/>
                  <a:pt x="2650591" y="4413093"/>
                  <a:pt x="2679020" y="4142653"/>
                </a:cubicBezTo>
                <a:cubicBezTo>
                  <a:pt x="2712412" y="3827814"/>
                  <a:pt x="2702710" y="3513204"/>
                  <a:pt x="2681951" y="3198141"/>
                </a:cubicBezTo>
                <a:cubicBezTo>
                  <a:pt x="2655103" y="2793383"/>
                  <a:pt x="2621257" y="2389987"/>
                  <a:pt x="2632541" y="1982283"/>
                </a:cubicBezTo>
                <a:cubicBezTo>
                  <a:pt x="2637279" y="1803119"/>
                  <a:pt x="2653299" y="1624412"/>
                  <a:pt x="2667512" y="1445702"/>
                </a:cubicBezTo>
                <a:cubicBezTo>
                  <a:pt x="2682111" y="1214217"/>
                  <a:pt x="2679764" y="981948"/>
                  <a:pt x="2660518" y="750797"/>
                </a:cubicBezTo>
                <a:cubicBezTo>
                  <a:pt x="2647658" y="556628"/>
                  <a:pt x="2639366" y="362460"/>
                  <a:pt x="2651539" y="168769"/>
                </a:cubicBezTo>
                <a:lnTo>
                  <a:pt x="2668618" y="0"/>
                </a:lnTo>
                <a:lnTo>
                  <a:pt x="781493" y="0"/>
                </a:lnTo>
                <a:lnTo>
                  <a:pt x="409569" y="0"/>
                </a:lnTo>
                <a:close/>
              </a:path>
            </a:pathLst>
          </a:custGeom>
          <a:solidFill>
            <a:srgbClr val="0C7D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49173"/>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chemeClr val="bg1"/>
          </a:solidFill>
          <a:ln w="34925">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ontent Placeholder 11">
            <a:extLst>
              <a:ext uri="{FF2B5EF4-FFF2-40B4-BE49-F238E27FC236}">
                <a16:creationId xmlns:a16="http://schemas.microsoft.com/office/drawing/2014/main" id="{8E4D4027-F414-4C15-9A2C-58E49AEC2AAB}"/>
              </a:ext>
            </a:extLst>
          </p:cNvPr>
          <p:cNvSpPr>
            <a:spLocks noGrp="1"/>
          </p:cNvSpPr>
          <p:nvPr>
            <p:ph idx="1"/>
          </p:nvPr>
        </p:nvSpPr>
        <p:spPr>
          <a:xfrm>
            <a:off x="4594613" y="749173"/>
            <a:ext cx="6966451" cy="1600200"/>
          </a:xfrm>
        </p:spPr>
        <p:txBody>
          <a:bodyPr anchor="ctr">
            <a:normAutofit fontScale="85000" lnSpcReduction="20000"/>
          </a:bodyPr>
          <a:lstStyle/>
          <a:p>
            <a:pPr marL="0" indent="0">
              <a:buNone/>
            </a:pPr>
            <a:r>
              <a:rPr lang="en-US" sz="12700" dirty="0">
                <a:solidFill>
                  <a:schemeClr val="bg1"/>
                </a:solidFill>
              </a:rPr>
              <a:t>MODELS</a:t>
            </a:r>
          </a:p>
        </p:txBody>
      </p:sp>
      <p:pic>
        <p:nvPicPr>
          <p:cNvPr id="7" name="Content Placeholder 4" descr="Chart, treemap chart&#10;&#10;Description automatically generated">
            <a:extLst>
              <a:ext uri="{FF2B5EF4-FFF2-40B4-BE49-F238E27FC236}">
                <a16:creationId xmlns:a16="http://schemas.microsoft.com/office/drawing/2014/main" id="{64AC9339-B095-439B-AF6A-A6F1E2468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36" y="3511389"/>
            <a:ext cx="2843784" cy="2509639"/>
          </a:xfrm>
          <a:prstGeom prst="rect">
            <a:avLst/>
          </a:prstGeom>
        </p:spPr>
      </p:pic>
      <p:pic>
        <p:nvPicPr>
          <p:cNvPr id="8" name="Content Placeholder 4" descr="Chart, treemap chart&#10;&#10;Description automatically generated">
            <a:extLst>
              <a:ext uri="{FF2B5EF4-FFF2-40B4-BE49-F238E27FC236}">
                <a16:creationId xmlns:a16="http://schemas.microsoft.com/office/drawing/2014/main" id="{AAB9439D-84E1-4C8F-8ED8-052675E738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968" y="3511389"/>
            <a:ext cx="2843784" cy="2509639"/>
          </a:xfrm>
          <a:prstGeom prst="rect">
            <a:avLst/>
          </a:prstGeom>
        </p:spPr>
      </p:pic>
      <p:pic>
        <p:nvPicPr>
          <p:cNvPr id="6" name="Content Placeholder 4" descr="Chart, treemap chart&#10;&#10;Description automatically generated">
            <a:extLst>
              <a:ext uri="{FF2B5EF4-FFF2-40B4-BE49-F238E27FC236}">
                <a16:creationId xmlns:a16="http://schemas.microsoft.com/office/drawing/2014/main" id="{4F6F52CC-5D7B-4847-8BA0-7023FA4DE2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344" y="3511389"/>
            <a:ext cx="2843784" cy="2509639"/>
          </a:xfrm>
          <a:prstGeom prst="rect">
            <a:avLst/>
          </a:prstGeom>
        </p:spPr>
      </p:pic>
      <p:pic>
        <p:nvPicPr>
          <p:cNvPr id="5" name="Content Placeholder 4" descr="Chart&#10;&#10;Description automatically generated">
            <a:extLst>
              <a:ext uri="{FF2B5EF4-FFF2-40B4-BE49-F238E27FC236}">
                <a16:creationId xmlns:a16="http://schemas.microsoft.com/office/drawing/2014/main" id="{2330984F-57CF-4BDE-8D54-4433EFE2D6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4480" y="3511389"/>
            <a:ext cx="2843784" cy="2509639"/>
          </a:xfrm>
          <a:prstGeom prst="rect">
            <a:avLst/>
          </a:prstGeom>
        </p:spPr>
      </p:pic>
    </p:spTree>
    <p:extLst>
      <p:ext uri="{BB962C8B-B14F-4D97-AF65-F5344CB8AC3E}">
        <p14:creationId xmlns:p14="http://schemas.microsoft.com/office/powerpoint/2010/main" val="223381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20">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ity lights focused in magnifying glass">
            <a:extLst>
              <a:ext uri="{FF2B5EF4-FFF2-40B4-BE49-F238E27FC236}">
                <a16:creationId xmlns:a16="http://schemas.microsoft.com/office/drawing/2014/main" id="{6ED14EC7-9708-4199-8AE8-2B4C8A004AC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865" b="7865"/>
          <a:stretch/>
        </p:blipFill>
        <p:spPr>
          <a:xfrm>
            <a:off x="-2" y="10"/>
            <a:ext cx="12192002" cy="6857990"/>
          </a:xfrm>
          <a:prstGeom prst="rect">
            <a:avLst/>
          </a:prstGeom>
        </p:spPr>
      </p:pic>
      <p:sp>
        <p:nvSpPr>
          <p:cNvPr id="23" name="Rectangle 22">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alpha val="30000"/>
                </a:schemeClr>
              </a:gs>
              <a:gs pos="30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6D8000-12F0-41F9-BB17-FCA9930209F1}"/>
              </a:ext>
            </a:extLst>
          </p:cNvPr>
          <p:cNvSpPr>
            <a:spLocks noGrp="1"/>
          </p:cNvSpPr>
          <p:nvPr>
            <p:ph type="title"/>
          </p:nvPr>
        </p:nvSpPr>
        <p:spPr>
          <a:xfrm>
            <a:off x="7848600" y="1122363"/>
            <a:ext cx="4023360" cy="2807208"/>
          </a:xfrm>
        </p:spPr>
        <p:txBody>
          <a:bodyPr vert="horz" lIns="91440" tIns="45720" rIns="91440" bIns="45720" rtlCol="0" anchor="b">
            <a:normAutofit/>
          </a:bodyPr>
          <a:lstStyle/>
          <a:p>
            <a:r>
              <a:rPr lang="en-US" sz="4800" dirty="0">
                <a:solidFill>
                  <a:schemeClr val="bg1"/>
                </a:solidFill>
              </a:rPr>
              <a:t>What to do about it?</a:t>
            </a:r>
          </a:p>
        </p:txBody>
      </p:sp>
    </p:spTree>
    <p:extLst>
      <p:ext uri="{BB962C8B-B14F-4D97-AF65-F5344CB8AC3E}">
        <p14:creationId xmlns:p14="http://schemas.microsoft.com/office/powerpoint/2010/main" val="1859402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51" name="Rectangle 10">
            <a:extLst>
              <a:ext uri="{FF2B5EF4-FFF2-40B4-BE49-F238E27FC236}">
                <a16:creationId xmlns:a16="http://schemas.microsoft.com/office/drawing/2014/main" id="{E921BFFB-D3FA-4EE2-9E87-F2E4CEDA9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12">
            <a:extLst>
              <a:ext uri="{FF2B5EF4-FFF2-40B4-BE49-F238E27FC236}">
                <a16:creationId xmlns:a16="http://schemas.microsoft.com/office/drawing/2014/main" id="{F7F80AEB-67E2-48CB-B8AF-AD0F7787AC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AC88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16683F18-F849-4608-A77C-0A75EADF2F7C}"/>
              </a:ext>
            </a:extLst>
          </p:cNvPr>
          <p:cNvSpPr txBox="1">
            <a:spLocks/>
          </p:cNvSpPr>
          <p:nvPr/>
        </p:nvSpPr>
        <p:spPr>
          <a:xfrm>
            <a:off x="355257" y="3081528"/>
            <a:ext cx="7425891" cy="348386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those wishing to devote resources to fight misinformation; virtually all clusters of the false quotes center around presidential elections and candidates. Resources should be ramped up and deployed at times of heightened contention during presidential elections and primaries.</a:t>
            </a:r>
          </a:p>
          <a:p>
            <a:endParaRPr lang="en-US" dirty="0"/>
          </a:p>
        </p:txBody>
      </p:sp>
      <p:pic>
        <p:nvPicPr>
          <p:cNvPr id="4" name="Picture 3" descr="Man in a storage facility">
            <a:extLst>
              <a:ext uri="{FF2B5EF4-FFF2-40B4-BE49-F238E27FC236}">
                <a16:creationId xmlns:a16="http://schemas.microsoft.com/office/drawing/2014/main" id="{EC2A86D6-9627-45DF-8930-8F282D31340F}"/>
              </a:ext>
            </a:extLst>
          </p:cNvPr>
          <p:cNvPicPr>
            <a:picLocks noChangeAspect="1"/>
          </p:cNvPicPr>
          <p:nvPr/>
        </p:nvPicPr>
        <p:blipFill rotWithShape="1">
          <a:blip r:embed="rId2">
            <a:extLst>
              <a:ext uri="{28A0092B-C50C-407E-A947-70E740481C1C}">
                <a14:useLocalDpi xmlns:a14="http://schemas.microsoft.com/office/drawing/2010/main" val="0"/>
              </a:ext>
            </a:extLst>
          </a:blip>
          <a:srcRect l="27700" r="32855" b="-1"/>
          <a:stretch/>
        </p:blipFill>
        <p:spPr>
          <a:xfrm>
            <a:off x="7575875" y="0"/>
            <a:ext cx="4052548" cy="6857990"/>
          </a:xfrm>
          <a:custGeom>
            <a:avLst/>
            <a:gdLst/>
            <a:ahLst/>
            <a:cxnLst/>
            <a:rect l="l" t="t" r="r" b="b"/>
            <a:pathLst>
              <a:path w="4052548" h="6858000">
                <a:moveTo>
                  <a:pt x="25721" y="0"/>
                </a:moveTo>
                <a:lnTo>
                  <a:pt x="4052548" y="0"/>
                </a:lnTo>
                <a:lnTo>
                  <a:pt x="4052548" y="6858000"/>
                </a:lnTo>
                <a:lnTo>
                  <a:pt x="28716" y="6858000"/>
                </a:lnTo>
                <a:lnTo>
                  <a:pt x="28782" y="6856911"/>
                </a:lnTo>
                <a:cubicBezTo>
                  <a:pt x="31911" y="6736505"/>
                  <a:pt x="35027" y="6616061"/>
                  <a:pt x="38157" y="6495580"/>
                </a:cubicBezTo>
                <a:cubicBezTo>
                  <a:pt x="38284" y="6490503"/>
                  <a:pt x="39171" y="6485553"/>
                  <a:pt x="39171" y="6480476"/>
                </a:cubicBezTo>
                <a:cubicBezTo>
                  <a:pt x="48166" y="6366632"/>
                  <a:pt x="53107" y="6252788"/>
                  <a:pt x="18899" y="6141609"/>
                </a:cubicBezTo>
                <a:cubicBezTo>
                  <a:pt x="15871" y="6131163"/>
                  <a:pt x="14262" y="6120363"/>
                  <a:pt x="14084" y="6109499"/>
                </a:cubicBezTo>
                <a:cubicBezTo>
                  <a:pt x="12413" y="6012573"/>
                  <a:pt x="16644" y="5915646"/>
                  <a:pt x="26754" y="5819240"/>
                </a:cubicBezTo>
                <a:cubicBezTo>
                  <a:pt x="31949" y="5760097"/>
                  <a:pt x="26754" y="5700065"/>
                  <a:pt x="43478" y="5641557"/>
                </a:cubicBezTo>
                <a:cubicBezTo>
                  <a:pt x="50864" y="5612480"/>
                  <a:pt x="55109" y="5582693"/>
                  <a:pt x="56147" y="5552715"/>
                </a:cubicBezTo>
                <a:cubicBezTo>
                  <a:pt x="59948" y="5480119"/>
                  <a:pt x="38537" y="5411838"/>
                  <a:pt x="18139" y="5343303"/>
                </a:cubicBezTo>
                <a:cubicBezTo>
                  <a:pt x="7370" y="5307004"/>
                  <a:pt x="-5426" y="5269945"/>
                  <a:pt x="2429" y="5231870"/>
                </a:cubicBezTo>
                <a:cubicBezTo>
                  <a:pt x="16707" y="5173310"/>
                  <a:pt x="24854" y="5113418"/>
                  <a:pt x="26754" y="5053171"/>
                </a:cubicBezTo>
                <a:cubicBezTo>
                  <a:pt x="26754" y="5010527"/>
                  <a:pt x="16365" y="4968771"/>
                  <a:pt x="20039" y="4926254"/>
                </a:cubicBezTo>
                <a:cubicBezTo>
                  <a:pt x="28211" y="4843771"/>
                  <a:pt x="30238" y="4760793"/>
                  <a:pt x="26121" y="4678005"/>
                </a:cubicBezTo>
                <a:cubicBezTo>
                  <a:pt x="26095" y="4644905"/>
                  <a:pt x="29846" y="4611907"/>
                  <a:pt x="37270" y="4579644"/>
                </a:cubicBezTo>
                <a:cubicBezTo>
                  <a:pt x="46506" y="4522710"/>
                  <a:pt x="48419" y="4464836"/>
                  <a:pt x="42971" y="4407419"/>
                </a:cubicBezTo>
                <a:cubicBezTo>
                  <a:pt x="37016" y="4340914"/>
                  <a:pt x="19279" y="4275425"/>
                  <a:pt x="14845" y="4208921"/>
                </a:cubicBezTo>
                <a:cubicBezTo>
                  <a:pt x="7876" y="4098757"/>
                  <a:pt x="17759" y="3988593"/>
                  <a:pt x="27514" y="3878937"/>
                </a:cubicBezTo>
                <a:cubicBezTo>
                  <a:pt x="35116" y="3808600"/>
                  <a:pt x="37143" y="3737768"/>
                  <a:pt x="33596" y="3667113"/>
                </a:cubicBezTo>
                <a:cubicBezTo>
                  <a:pt x="29161" y="3611016"/>
                  <a:pt x="22193" y="3554919"/>
                  <a:pt x="20926" y="3498822"/>
                </a:cubicBezTo>
                <a:cubicBezTo>
                  <a:pt x="18646" y="3398557"/>
                  <a:pt x="19532" y="3298293"/>
                  <a:pt x="25360" y="3198029"/>
                </a:cubicBezTo>
                <a:cubicBezTo>
                  <a:pt x="28274" y="3147770"/>
                  <a:pt x="32962" y="3098019"/>
                  <a:pt x="34989" y="3047379"/>
                </a:cubicBezTo>
                <a:cubicBezTo>
                  <a:pt x="37016" y="2996739"/>
                  <a:pt x="41071" y="2945592"/>
                  <a:pt x="29542" y="2895967"/>
                </a:cubicBezTo>
                <a:cubicBezTo>
                  <a:pt x="10030" y="2811568"/>
                  <a:pt x="24347" y="2727549"/>
                  <a:pt x="28528" y="2643403"/>
                </a:cubicBezTo>
                <a:cubicBezTo>
                  <a:pt x="31062" y="2591113"/>
                  <a:pt x="46266" y="2537554"/>
                  <a:pt x="32836" y="2486788"/>
                </a:cubicBezTo>
                <a:cubicBezTo>
                  <a:pt x="11677" y="2407211"/>
                  <a:pt x="25487" y="2329284"/>
                  <a:pt x="32836" y="2250976"/>
                </a:cubicBezTo>
                <a:cubicBezTo>
                  <a:pt x="41311" y="2176870"/>
                  <a:pt x="39816" y="2101951"/>
                  <a:pt x="28401" y="2028238"/>
                </a:cubicBezTo>
                <a:cubicBezTo>
                  <a:pt x="14084" y="1955108"/>
                  <a:pt x="14084" y="1879897"/>
                  <a:pt x="28401" y="1806768"/>
                </a:cubicBezTo>
                <a:cubicBezTo>
                  <a:pt x="40260" y="1746406"/>
                  <a:pt x="41628" y="1684458"/>
                  <a:pt x="32455" y="1623627"/>
                </a:cubicBezTo>
                <a:cubicBezTo>
                  <a:pt x="26247" y="1580095"/>
                  <a:pt x="15098" y="1536816"/>
                  <a:pt x="13578" y="1493284"/>
                </a:cubicBezTo>
                <a:cubicBezTo>
                  <a:pt x="10436" y="1402246"/>
                  <a:pt x="12298" y="1311107"/>
                  <a:pt x="19153" y="1220286"/>
                </a:cubicBezTo>
                <a:cubicBezTo>
                  <a:pt x="27134" y="1116849"/>
                  <a:pt x="42464" y="1013792"/>
                  <a:pt x="31822" y="909594"/>
                </a:cubicBezTo>
                <a:cubicBezTo>
                  <a:pt x="28148" y="873803"/>
                  <a:pt x="20673" y="838139"/>
                  <a:pt x="19913" y="802222"/>
                </a:cubicBezTo>
                <a:cubicBezTo>
                  <a:pt x="18266" y="734956"/>
                  <a:pt x="17505" y="668579"/>
                  <a:pt x="21306" y="599155"/>
                </a:cubicBezTo>
                <a:cubicBezTo>
                  <a:pt x="25107" y="529732"/>
                  <a:pt x="39550" y="459293"/>
                  <a:pt x="29795" y="391139"/>
                </a:cubicBezTo>
                <a:cubicBezTo>
                  <a:pt x="20039" y="322984"/>
                  <a:pt x="26374" y="255972"/>
                  <a:pt x="32709" y="189087"/>
                </a:cubicBezTo>
                <a:cubicBezTo>
                  <a:pt x="38790" y="125502"/>
                  <a:pt x="40944" y="63313"/>
                  <a:pt x="26121" y="743"/>
                </a:cubicBezTo>
                <a:close/>
              </a:path>
            </a:pathLst>
          </a:custGeom>
        </p:spPr>
      </p:pic>
      <p:sp>
        <p:nvSpPr>
          <p:cNvPr id="5" name="TextBox 4">
            <a:extLst>
              <a:ext uri="{FF2B5EF4-FFF2-40B4-BE49-F238E27FC236}">
                <a16:creationId xmlns:a16="http://schemas.microsoft.com/office/drawing/2014/main" id="{F176F8D6-C9CC-47B4-8298-92D43878A872}"/>
              </a:ext>
            </a:extLst>
          </p:cNvPr>
          <p:cNvSpPr txBox="1"/>
          <p:nvPr/>
        </p:nvSpPr>
        <p:spPr>
          <a:xfrm>
            <a:off x="758952" y="616017"/>
            <a:ext cx="4052548" cy="1015663"/>
          </a:xfrm>
          <a:prstGeom prst="rect">
            <a:avLst/>
          </a:prstGeom>
          <a:noFill/>
        </p:spPr>
        <p:txBody>
          <a:bodyPr wrap="square" rtlCol="0">
            <a:spAutoFit/>
          </a:bodyPr>
          <a:lstStyle/>
          <a:p>
            <a:r>
              <a:rPr lang="en-US" sz="6000" dirty="0"/>
              <a:t>Resource Dedication</a:t>
            </a:r>
          </a:p>
        </p:txBody>
      </p:sp>
    </p:spTree>
    <p:extLst>
      <p:ext uri="{BB962C8B-B14F-4D97-AF65-F5344CB8AC3E}">
        <p14:creationId xmlns:p14="http://schemas.microsoft.com/office/powerpoint/2010/main" val="216585928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ood puzzle">
            <a:extLst>
              <a:ext uri="{FF2B5EF4-FFF2-40B4-BE49-F238E27FC236}">
                <a16:creationId xmlns:a16="http://schemas.microsoft.com/office/drawing/2014/main" id="{D9CDF34F-9F12-4C1D-9D8A-7C4C84C815BA}"/>
              </a:ext>
            </a:extLst>
          </p:cNvPr>
          <p:cNvPicPr>
            <a:picLocks noChangeAspect="1"/>
          </p:cNvPicPr>
          <p:nvPr/>
        </p:nvPicPr>
        <p:blipFill rotWithShape="1">
          <a:blip r:embed="rId2">
            <a:alphaModFix amt="90000"/>
            <a:extLst>
              <a:ext uri="{28A0092B-C50C-407E-A947-70E740481C1C}">
                <a14:useLocalDpi xmlns:a14="http://schemas.microsoft.com/office/drawing/2010/main" val="0"/>
              </a:ext>
            </a:extLst>
          </a:blip>
          <a:srcRect t="7683" r="-1" b="8025"/>
          <a:stretch/>
        </p:blipFill>
        <p:spPr>
          <a:xfrm>
            <a:off x="20" y="10"/>
            <a:ext cx="12188932" cy="6857990"/>
          </a:xfrm>
          <a:prstGeom prst="rect">
            <a:avLst/>
          </a:prstGeom>
        </p:spPr>
      </p:pic>
      <p:sp>
        <p:nvSpPr>
          <p:cNvPr id="12" name="Freeform: Shape 11">
            <a:extLst>
              <a:ext uri="{FF2B5EF4-FFF2-40B4-BE49-F238E27FC236}">
                <a16:creationId xmlns:a16="http://schemas.microsoft.com/office/drawing/2014/main" id="{8D5AAC53-3624-41C3-A6B5-1DA97F29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4054" y="760956"/>
            <a:ext cx="6248168" cy="5486563"/>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FBA420"/>
          </a:solidFill>
          <a:ln w="12700" cap="flat">
            <a:noFill/>
            <a:prstDash val="solid"/>
            <a:miter/>
          </a:ln>
        </p:spPr>
        <p:txBody>
          <a:bodyPr rtlCol="0" anchor="ctr"/>
          <a:lstStyle/>
          <a:p>
            <a:endParaRPr lang="en-US"/>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2499" y="3095719"/>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BA420"/>
          </a:solidFill>
          <a:ln w="38100" cap="rnd">
            <a:solidFill>
              <a:srgbClr val="FBA42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E8C59F3-CC50-4F3E-96DF-BC0829DD656F}"/>
              </a:ext>
            </a:extLst>
          </p:cNvPr>
          <p:cNvSpPr>
            <a:spLocks noGrp="1"/>
          </p:cNvSpPr>
          <p:nvPr>
            <p:ph idx="1"/>
          </p:nvPr>
        </p:nvSpPr>
        <p:spPr>
          <a:xfrm>
            <a:off x="6196261" y="3308684"/>
            <a:ext cx="4748143" cy="3114694"/>
          </a:xfrm>
        </p:spPr>
        <p:txBody>
          <a:bodyPr>
            <a:normAutofit/>
          </a:bodyPr>
          <a:lstStyle/>
          <a:p>
            <a:pPr>
              <a:lnSpc>
                <a:spcPct val="100000"/>
              </a:lnSpc>
            </a:pPr>
            <a:r>
              <a:rPr lang="en-US" b="0" i="0" dirty="0">
                <a:effectLst/>
                <a:latin typeface="The Hand Bold (Body)"/>
              </a:rPr>
              <a:t>For politicians, most misinformation is based around people and not issues (with the notable exception of health care). If you wish to advance legislation, decoupling the issue from individuals will the best way to limit misinformation's impact</a:t>
            </a:r>
            <a:r>
              <a:rPr lang="en-US" b="0" i="0" dirty="0">
                <a:solidFill>
                  <a:srgbClr val="FBF9F6"/>
                </a:solidFill>
                <a:effectLst/>
                <a:latin typeface="The Hand Bold (Body)"/>
              </a:rPr>
              <a:t>.</a:t>
            </a:r>
          </a:p>
          <a:p>
            <a:pPr>
              <a:lnSpc>
                <a:spcPct val="100000"/>
              </a:lnSpc>
            </a:pPr>
            <a:endParaRPr lang="en-US" dirty="0">
              <a:solidFill>
                <a:srgbClr val="FBF9F6"/>
              </a:solidFill>
              <a:latin typeface="Sarif hand"/>
            </a:endParaRPr>
          </a:p>
        </p:txBody>
      </p:sp>
      <p:sp>
        <p:nvSpPr>
          <p:cNvPr id="6" name="TextBox 5">
            <a:extLst>
              <a:ext uri="{FF2B5EF4-FFF2-40B4-BE49-F238E27FC236}">
                <a16:creationId xmlns:a16="http://schemas.microsoft.com/office/drawing/2014/main" id="{16836742-B5C4-4851-BF40-62D4134C5C7C}"/>
              </a:ext>
            </a:extLst>
          </p:cNvPr>
          <p:cNvSpPr txBox="1"/>
          <p:nvPr/>
        </p:nvSpPr>
        <p:spPr>
          <a:xfrm>
            <a:off x="6727371" y="1660849"/>
            <a:ext cx="3470988" cy="1200329"/>
          </a:xfrm>
          <a:prstGeom prst="rect">
            <a:avLst/>
          </a:prstGeom>
          <a:noFill/>
        </p:spPr>
        <p:txBody>
          <a:bodyPr wrap="square" rtlCol="0">
            <a:spAutoFit/>
          </a:bodyPr>
          <a:lstStyle/>
          <a:p>
            <a:r>
              <a:rPr lang="en-US" sz="7200" dirty="0">
                <a:solidFill>
                  <a:schemeClr val="bg1"/>
                </a:solidFill>
              </a:rPr>
              <a:t>Politics</a:t>
            </a:r>
          </a:p>
        </p:txBody>
      </p:sp>
    </p:spTree>
    <p:extLst>
      <p:ext uri="{BB962C8B-B14F-4D97-AF65-F5344CB8AC3E}">
        <p14:creationId xmlns:p14="http://schemas.microsoft.com/office/powerpoint/2010/main" val="2505894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all white light bulbs with one large yellow light bulb drawn on a black surface">
            <a:extLst>
              <a:ext uri="{FF2B5EF4-FFF2-40B4-BE49-F238E27FC236}">
                <a16:creationId xmlns:a16="http://schemas.microsoft.com/office/drawing/2014/main" id="{7D5A5DE3-84A2-42F8-BFD1-5A5857ECE008}"/>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8978" b="6752"/>
          <a:stretch/>
        </p:blipFill>
        <p:spPr>
          <a:xfrm>
            <a:off x="20" y="10"/>
            <a:ext cx="12191979" cy="6857990"/>
          </a:xfrm>
          <a:prstGeom prst="rect">
            <a:avLst/>
          </a:prstGeom>
        </p:spPr>
      </p:pic>
      <p:sp>
        <p:nvSpPr>
          <p:cNvPr id="12"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AD0496-3F16-42F1-9588-5B7A90E9B0FD}"/>
              </a:ext>
            </a:extLst>
          </p:cNvPr>
          <p:cNvSpPr>
            <a:spLocks noGrp="1"/>
          </p:cNvSpPr>
          <p:nvPr>
            <p:ph idx="1"/>
          </p:nvPr>
        </p:nvSpPr>
        <p:spPr>
          <a:xfrm>
            <a:off x="838200" y="2004446"/>
            <a:ext cx="10515600" cy="4176897"/>
          </a:xfrm>
        </p:spPr>
        <p:txBody>
          <a:bodyPr>
            <a:normAutofit/>
          </a:bodyPr>
          <a:lstStyle/>
          <a:p>
            <a:r>
              <a:rPr lang="en-US" sz="4400" b="0" i="0" dirty="0">
                <a:effectLst/>
                <a:latin typeface="The Hand Bold (Body)"/>
              </a:rPr>
              <a:t>For Journalists, bloggers and people at large: Email chains, social media posts and viral content should never be used as a source for content</a:t>
            </a:r>
            <a:r>
              <a:rPr lang="en-US" sz="5400" b="0" i="0" dirty="0">
                <a:effectLst/>
                <a:latin typeface="The Hand Bold (Body)"/>
              </a:rPr>
              <a:t>. </a:t>
            </a:r>
          </a:p>
          <a:p>
            <a:endParaRPr lang="en-US" sz="3200" dirty="0"/>
          </a:p>
        </p:txBody>
      </p:sp>
      <p:sp>
        <p:nvSpPr>
          <p:cNvPr id="6" name="TextBox 5">
            <a:extLst>
              <a:ext uri="{FF2B5EF4-FFF2-40B4-BE49-F238E27FC236}">
                <a16:creationId xmlns:a16="http://schemas.microsoft.com/office/drawing/2014/main" id="{19E13743-DF93-4379-AD18-330904A1290D}"/>
              </a:ext>
            </a:extLst>
          </p:cNvPr>
          <p:cNvSpPr txBox="1"/>
          <p:nvPr/>
        </p:nvSpPr>
        <p:spPr>
          <a:xfrm>
            <a:off x="572494" y="530578"/>
            <a:ext cx="9711684" cy="1200329"/>
          </a:xfrm>
          <a:prstGeom prst="rect">
            <a:avLst/>
          </a:prstGeom>
          <a:noFill/>
        </p:spPr>
        <p:txBody>
          <a:bodyPr wrap="square" rtlCol="0">
            <a:spAutoFit/>
          </a:bodyPr>
          <a:lstStyle/>
          <a:p>
            <a:r>
              <a:rPr lang="en-US" sz="7200" dirty="0"/>
              <a:t>Perpetuating Information</a:t>
            </a:r>
          </a:p>
        </p:txBody>
      </p:sp>
    </p:spTree>
    <p:extLst>
      <p:ext uri="{BB962C8B-B14F-4D97-AF65-F5344CB8AC3E}">
        <p14:creationId xmlns:p14="http://schemas.microsoft.com/office/powerpoint/2010/main" val="76503724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E54A4C-27C8-425E-8D48-B9444171A947}"/>
              </a:ext>
            </a:extLst>
          </p:cNvPr>
          <p:cNvSpPr>
            <a:spLocks noGrp="1"/>
          </p:cNvSpPr>
          <p:nvPr>
            <p:ph type="title"/>
          </p:nvPr>
        </p:nvSpPr>
        <p:spPr>
          <a:xfrm>
            <a:off x="5297762" y="329184"/>
            <a:ext cx="6251110" cy="1783080"/>
          </a:xfrm>
        </p:spPr>
        <p:txBody>
          <a:bodyPr anchor="b">
            <a:normAutofit/>
          </a:bodyPr>
          <a:lstStyle/>
          <a:p>
            <a:r>
              <a:rPr lang="en-US" sz="7200" dirty="0"/>
              <a:t>Future Work</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8B6F65-2A6F-42C3-B8D8-31896C394E47}"/>
              </a:ext>
            </a:extLst>
          </p:cNvPr>
          <p:cNvSpPr>
            <a:spLocks noGrp="1"/>
          </p:cNvSpPr>
          <p:nvPr>
            <p:ph idx="1"/>
          </p:nvPr>
        </p:nvSpPr>
        <p:spPr>
          <a:xfrm>
            <a:off x="5297762" y="2706623"/>
            <a:ext cx="6251110" cy="4076731"/>
          </a:xfrm>
        </p:spPr>
        <p:txBody>
          <a:bodyPr>
            <a:normAutofit fontScale="92500" lnSpcReduction="20000"/>
          </a:bodyPr>
          <a:lstStyle/>
          <a:p>
            <a:r>
              <a:rPr lang="en-US" sz="3200" b="0" dirty="0">
                <a:effectLst/>
                <a:latin typeface="The Hand Bold (Body)"/>
              </a:rPr>
              <a:t>I would like to bring in some more quotes.</a:t>
            </a:r>
          </a:p>
          <a:p>
            <a:r>
              <a:rPr lang="en-US" sz="3200" b="0" dirty="0">
                <a:effectLst/>
                <a:latin typeface="The Hand Bold (Body)"/>
              </a:rPr>
              <a:t>The second modeling goal is to implement a version of a BERT transformer. </a:t>
            </a:r>
          </a:p>
          <a:p>
            <a:r>
              <a:rPr lang="en-US" sz="3200" b="0" dirty="0">
                <a:effectLst/>
                <a:latin typeface="The Hand Bold (Body)"/>
              </a:rPr>
              <a:t>As for the data exploration; I would like to make more use of the various NLTK </a:t>
            </a:r>
            <a:r>
              <a:rPr lang="en-US" sz="3200" b="0" dirty="0" err="1">
                <a:effectLst/>
                <a:latin typeface="The Hand Bold (Body)"/>
              </a:rPr>
              <a:t>apis</a:t>
            </a:r>
            <a:r>
              <a:rPr lang="en-US" sz="3200" b="0" dirty="0">
                <a:effectLst/>
                <a:latin typeface="The Hand Bold (Body)"/>
              </a:rPr>
              <a:t> for text engineering.</a:t>
            </a:r>
          </a:p>
          <a:p>
            <a:r>
              <a:rPr lang="en-US" sz="3200" b="0" dirty="0">
                <a:effectLst/>
                <a:latin typeface="The Hand Bold (Body)"/>
              </a:rPr>
              <a:t>I would like to make the data more interactive on the app such that users can select specific quotes and interact with them through the various text models.</a:t>
            </a:r>
          </a:p>
        </p:txBody>
      </p:sp>
      <p:pic>
        <p:nvPicPr>
          <p:cNvPr id="5" name="Picture 4">
            <a:extLst>
              <a:ext uri="{FF2B5EF4-FFF2-40B4-BE49-F238E27FC236}">
                <a16:creationId xmlns:a16="http://schemas.microsoft.com/office/drawing/2014/main" id="{2E3BBD6E-E0FA-434A-8C9A-A141AA369CA9}"/>
              </a:ext>
            </a:extLst>
          </p:cNvPr>
          <p:cNvPicPr>
            <a:picLocks noChangeAspect="1"/>
          </p:cNvPicPr>
          <p:nvPr/>
        </p:nvPicPr>
        <p:blipFill rotWithShape="1">
          <a:blip r:embed="rId2"/>
          <a:srcRect l="26109" r="2856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605746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760DE-8D14-4B59-9FF6-B67DC5E8413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67476D0-B69F-4CF4-BCD0-EA6B05E4DA52}"/>
              </a:ext>
            </a:extLst>
          </p:cNvPr>
          <p:cNvSpPr>
            <a:spLocks noGrp="1"/>
          </p:cNvSpPr>
          <p:nvPr>
            <p:ph idx="1"/>
          </p:nvPr>
        </p:nvSpPr>
        <p:spPr>
          <a:xfrm>
            <a:off x="838200" y="1690688"/>
            <a:ext cx="10515600" cy="4251960"/>
          </a:xfrm>
        </p:spPr>
        <p:txBody>
          <a:bodyPr>
            <a:normAutofit fontScale="25000" lnSpcReduction="20000"/>
          </a:bodyPr>
          <a:lstStyle/>
          <a:p>
            <a:pPr marL="0" indent="0">
              <a:buNone/>
            </a:pPr>
            <a:endParaRPr lang="en-US" b="0" dirty="0">
              <a:solidFill>
                <a:srgbClr val="D4D4D4"/>
              </a:solidFill>
              <a:effectLst/>
              <a:latin typeface="Courier New" panose="02070309020205020404" pitchFamily="49" charset="0"/>
            </a:endParaRPr>
          </a:p>
          <a:p>
            <a:pPr>
              <a:lnSpc>
                <a:spcPct val="120000"/>
              </a:lnSpc>
            </a:pPr>
            <a:r>
              <a:rPr lang="en-US" sz="5600" b="0" dirty="0">
                <a:effectLst/>
                <a:latin typeface="Courier New" panose="02070309020205020404" pitchFamily="49" charset="0"/>
              </a:rPr>
              <a:t>Ashish Vaswani, Noam </a:t>
            </a:r>
            <a:r>
              <a:rPr lang="en-US" sz="5600" b="0" dirty="0" err="1">
                <a:effectLst/>
                <a:latin typeface="Courier New" panose="02070309020205020404" pitchFamily="49" charset="0"/>
              </a:rPr>
              <a:t>Shazeer</a:t>
            </a:r>
            <a:r>
              <a:rPr lang="en-US" sz="5600" b="0" dirty="0">
                <a:effectLst/>
                <a:latin typeface="Courier New" panose="02070309020205020404" pitchFamily="49" charset="0"/>
              </a:rPr>
              <a:t>, Niki Parmar, Jakob </a:t>
            </a:r>
            <a:r>
              <a:rPr lang="en-US" sz="5600" b="0" dirty="0" err="1">
                <a:effectLst/>
                <a:latin typeface="Courier New" panose="02070309020205020404" pitchFamily="49" charset="0"/>
              </a:rPr>
              <a:t>Uszkoreit</a:t>
            </a:r>
            <a:r>
              <a:rPr lang="en-US" sz="5600" b="0" dirty="0">
                <a:effectLst/>
                <a:latin typeface="Courier New" panose="02070309020205020404" pitchFamily="49" charset="0"/>
              </a:rPr>
              <a:t>, </a:t>
            </a:r>
            <a:r>
              <a:rPr lang="en-US" sz="5600" b="0" dirty="0" err="1">
                <a:effectLst/>
                <a:latin typeface="Courier New" panose="02070309020205020404" pitchFamily="49" charset="0"/>
              </a:rPr>
              <a:t>Llion</a:t>
            </a:r>
            <a:r>
              <a:rPr lang="en-US" sz="5600" b="0" dirty="0">
                <a:effectLst/>
                <a:latin typeface="Courier New" panose="02070309020205020404" pitchFamily="49" charset="0"/>
              </a:rPr>
              <a:t> Jones, Aidan N. Gomez, Lukasz Kaiser, </a:t>
            </a:r>
            <a:r>
              <a:rPr lang="en-US" sz="5600" b="0" dirty="0" err="1">
                <a:effectLst/>
                <a:latin typeface="Courier New" panose="02070309020205020404" pitchFamily="49" charset="0"/>
              </a:rPr>
              <a:t>Illia</a:t>
            </a:r>
            <a:r>
              <a:rPr lang="en-US" sz="5600" b="0" dirty="0">
                <a:effectLst/>
                <a:latin typeface="Courier New" panose="02070309020205020404" pitchFamily="49" charset="0"/>
              </a:rPr>
              <a:t> </a:t>
            </a:r>
            <a:r>
              <a:rPr lang="en-US" sz="5600" b="0" dirty="0" err="1">
                <a:effectLst/>
                <a:latin typeface="Courier New" panose="02070309020205020404" pitchFamily="49" charset="0"/>
              </a:rPr>
              <a:t>Polosukhin</a:t>
            </a:r>
            <a:r>
              <a:rPr lang="en-US" sz="5600" b="0" dirty="0">
                <a:effectLst/>
                <a:latin typeface="Courier New" panose="02070309020205020404" pitchFamily="49" charset="0"/>
              </a:rPr>
              <a:t>: Attention is All you Need. NIPS 2017: 5998-6008</a:t>
            </a:r>
          </a:p>
          <a:p>
            <a:pPr>
              <a:lnSpc>
                <a:spcPct val="120000"/>
              </a:lnSpc>
            </a:pPr>
            <a:r>
              <a:rPr lang="en-US" sz="5600" b="0" dirty="0">
                <a:effectLst/>
                <a:latin typeface="Courier New" panose="02070309020205020404" pitchFamily="49" charset="0"/>
              </a:rPr>
              <a:t>Jacob Devlin, Ming-Wei Chang, Kenton Lee, Kristina Toutanova: BERT: Pre-training of Deep Bidirectional Transformers for Language Understanding. NAACL-HLT (1) 2019: 4171-4186</a:t>
            </a:r>
          </a:p>
          <a:p>
            <a:pPr>
              <a:lnSpc>
                <a:spcPct val="120000"/>
              </a:lnSpc>
            </a:pPr>
            <a:r>
              <a:rPr lang="en-US" sz="5600" b="0" dirty="0" err="1">
                <a:effectLst/>
                <a:latin typeface="Courier New" panose="02070309020205020404" pitchFamily="49" charset="0"/>
              </a:rPr>
              <a:t>Keras</a:t>
            </a:r>
            <a:r>
              <a:rPr lang="en-US" sz="5600" b="0" dirty="0">
                <a:effectLst/>
                <a:latin typeface="Courier New" panose="02070309020205020404" pitchFamily="49" charset="0"/>
              </a:rPr>
              <a:t> Developers: </a:t>
            </a:r>
            <a:r>
              <a:rPr lang="en-US" sz="5600" b="0" dirty="0" err="1">
                <a:effectLst/>
                <a:latin typeface="Courier New" panose="02070309020205020404" pitchFamily="49" charset="0"/>
              </a:rPr>
              <a:t>Keras</a:t>
            </a:r>
            <a:r>
              <a:rPr lang="en-US" sz="5600" b="0" dirty="0">
                <a:effectLst/>
                <a:latin typeface="Courier New" panose="02070309020205020404" pitchFamily="49" charset="0"/>
              </a:rPr>
              <a:t> API Docs: https://keras.io/api/</a:t>
            </a:r>
          </a:p>
          <a:p>
            <a:pPr>
              <a:lnSpc>
                <a:spcPct val="120000"/>
              </a:lnSpc>
            </a:pPr>
            <a:r>
              <a:rPr lang="en-US" sz="5600" b="0" dirty="0" err="1">
                <a:effectLst/>
                <a:latin typeface="Courier New" panose="02070309020205020404" pitchFamily="49" charset="0"/>
              </a:rPr>
              <a:t>Ployly</a:t>
            </a:r>
            <a:r>
              <a:rPr lang="en-US" sz="5600" b="0" dirty="0">
                <a:effectLst/>
                <a:latin typeface="Courier New" panose="02070309020205020404" pitchFamily="49" charset="0"/>
              </a:rPr>
              <a:t> Developers: </a:t>
            </a:r>
            <a:r>
              <a:rPr lang="en-US" sz="5600" b="0" dirty="0" err="1">
                <a:effectLst/>
                <a:latin typeface="Courier New" panose="02070309020205020404" pitchFamily="49" charset="0"/>
              </a:rPr>
              <a:t>Plotly</a:t>
            </a:r>
            <a:r>
              <a:rPr lang="en-US" sz="5600" b="0" dirty="0">
                <a:effectLst/>
                <a:latin typeface="Courier New" panose="02070309020205020404" pitchFamily="49" charset="0"/>
              </a:rPr>
              <a:t> API Docs: https://dash.plotly.com/</a:t>
            </a:r>
          </a:p>
          <a:p>
            <a:pPr>
              <a:lnSpc>
                <a:spcPct val="120000"/>
              </a:lnSpc>
            </a:pPr>
            <a:r>
              <a:rPr lang="en-US" sz="5600" b="0" dirty="0">
                <a:effectLst/>
                <a:latin typeface="Courier New" panose="02070309020205020404" pitchFamily="49" charset="0"/>
              </a:rPr>
              <a:t>Scikit Learn Developers: Scikit Learn API Docs: https://scikit-learn.org/stable/modules/classes.html</a:t>
            </a:r>
          </a:p>
          <a:p>
            <a:pPr>
              <a:lnSpc>
                <a:spcPct val="120000"/>
              </a:lnSpc>
            </a:pPr>
            <a:r>
              <a:rPr lang="en-US" sz="5600" b="0" dirty="0">
                <a:effectLst/>
                <a:latin typeface="Courier New" panose="02070309020205020404" pitchFamily="49" charset="0"/>
              </a:rPr>
              <a:t>Pandas Developers: Pandas API Docs: https://github.com/pandas-dev/pandas</a:t>
            </a:r>
          </a:p>
          <a:p>
            <a:pPr>
              <a:lnSpc>
                <a:spcPct val="120000"/>
              </a:lnSpc>
            </a:pPr>
            <a:r>
              <a:rPr lang="en-US" sz="5600" b="0" dirty="0">
                <a:effectLst/>
                <a:latin typeface="Courier New" panose="02070309020205020404" pitchFamily="49" charset="0"/>
              </a:rPr>
              <a:t>Jacob Kessler: </a:t>
            </a:r>
            <a:r>
              <a:rPr lang="en-US" sz="5600" b="0" dirty="0" err="1">
                <a:effectLst/>
                <a:latin typeface="Courier New" panose="02070309020205020404" pitchFamily="49" charset="0"/>
              </a:rPr>
              <a:t>ScatterText</a:t>
            </a:r>
            <a:r>
              <a:rPr lang="en-US" sz="5600" b="0" dirty="0">
                <a:effectLst/>
                <a:latin typeface="Courier New" panose="02070309020205020404" pitchFamily="49" charset="0"/>
              </a:rPr>
              <a:t>: https://github.com/JasonKessler/scattertext</a:t>
            </a:r>
          </a:p>
          <a:p>
            <a:pPr>
              <a:lnSpc>
                <a:spcPct val="120000"/>
              </a:lnSpc>
            </a:pPr>
            <a:r>
              <a:rPr lang="en-US" sz="5600" b="0" dirty="0">
                <a:effectLst/>
                <a:latin typeface="Courier New" panose="02070309020205020404" pitchFamily="49" charset="0"/>
              </a:rPr>
              <a:t>Marco Tulio Correia Ribeiro: Lime: https://github.com/marcotcr/lime</a:t>
            </a:r>
          </a:p>
          <a:p>
            <a:pPr>
              <a:lnSpc>
                <a:spcPct val="120000"/>
              </a:lnSpc>
            </a:pPr>
            <a:r>
              <a:rPr lang="en-US" sz="5600" b="0" dirty="0" err="1">
                <a:effectLst/>
                <a:latin typeface="Courier New" panose="02070309020205020404" pitchFamily="49" charset="0"/>
              </a:rPr>
              <a:t>Radim</a:t>
            </a:r>
            <a:r>
              <a:rPr lang="en-US" sz="5600" b="0" dirty="0">
                <a:effectLst/>
                <a:latin typeface="Courier New" panose="02070309020205020404" pitchFamily="49" charset="0"/>
              </a:rPr>
              <a:t> </a:t>
            </a:r>
            <a:r>
              <a:rPr lang="en-US" sz="5600" b="0" dirty="0" err="1">
                <a:effectLst/>
                <a:latin typeface="Courier New" panose="02070309020205020404" pitchFamily="49" charset="0"/>
              </a:rPr>
              <a:t>Rehrek</a:t>
            </a:r>
            <a:r>
              <a:rPr lang="en-US" sz="5600" b="0" dirty="0">
                <a:effectLst/>
                <a:latin typeface="Courier New" panose="02070309020205020404" pitchFamily="49" charset="0"/>
              </a:rPr>
              <a:t>, Petr Sojka: Software </a:t>
            </a:r>
            <a:r>
              <a:rPr lang="en-US" sz="5600" b="0" dirty="0" err="1">
                <a:effectLst/>
                <a:latin typeface="Courier New" panose="02070309020205020404" pitchFamily="49" charset="0"/>
              </a:rPr>
              <a:t>Frameword</a:t>
            </a:r>
            <a:r>
              <a:rPr lang="en-US" sz="5600" b="0" dirty="0">
                <a:effectLst/>
                <a:latin typeface="Courier New" panose="02070309020205020404" pitchFamily="49" charset="0"/>
              </a:rPr>
              <a:t> for Topic Modelling with Large Corpora: Proceedings of the LREC 2010 Workshop on New Challenges for NLP Frameworks: p. 45 - 50 : 2010: ELRA: Valletta, Malta</a:t>
            </a:r>
          </a:p>
          <a:p>
            <a:pPr>
              <a:lnSpc>
                <a:spcPct val="120000"/>
              </a:lnSpc>
            </a:pPr>
            <a:r>
              <a:rPr lang="en-US" sz="5600" b="0" dirty="0">
                <a:effectLst/>
                <a:latin typeface="Courier New" panose="02070309020205020404" pitchFamily="49" charset="0"/>
              </a:rPr>
              <a:t>Andreas Mueller: word-cloud: https://github.com/amueller/word_cloud</a:t>
            </a:r>
          </a:p>
        </p:txBody>
      </p:sp>
    </p:spTree>
    <p:extLst>
      <p:ext uri="{BB962C8B-B14F-4D97-AF65-F5344CB8AC3E}">
        <p14:creationId xmlns:p14="http://schemas.microsoft.com/office/powerpoint/2010/main" val="4172403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72DE4C0-EE12-4CAC-98CF-A8934931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29CF03F-5E6E-4B23-89A5-81548BA4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148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079471-9259-4468-A38F-349E78CBC85F}"/>
              </a:ext>
            </a:extLst>
          </p:cNvPr>
          <p:cNvSpPr>
            <a:spLocks noGrp="1"/>
          </p:cNvSpPr>
          <p:nvPr>
            <p:ph type="title"/>
          </p:nvPr>
        </p:nvSpPr>
        <p:spPr>
          <a:xfrm>
            <a:off x="4654296" y="329184"/>
            <a:ext cx="6894576" cy="1783080"/>
          </a:xfrm>
        </p:spPr>
        <p:txBody>
          <a:bodyPr vert="horz" lIns="91440" tIns="45720" rIns="91440" bIns="45720" rtlCol="0" anchor="b">
            <a:normAutofit/>
          </a:bodyPr>
          <a:lstStyle/>
          <a:p>
            <a:r>
              <a:rPr lang="en-US" sz="7200"/>
              <a:t>Presentation Overview</a:t>
            </a:r>
          </a:p>
        </p:txBody>
      </p:sp>
      <p:sp>
        <p:nvSpPr>
          <p:cNvPr id="3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E808C0D-1ACD-4AC5-AF0F-24CFE71A9AAB}"/>
              </a:ext>
            </a:extLst>
          </p:cNvPr>
          <p:cNvSpPr txBox="1"/>
          <p:nvPr/>
        </p:nvSpPr>
        <p:spPr>
          <a:xfrm>
            <a:off x="4654296" y="2706624"/>
            <a:ext cx="6894576" cy="3483864"/>
          </a:xfrm>
          <a:prstGeom prst="rect">
            <a:avLst/>
          </a:prstGeom>
        </p:spPr>
        <p:txBody>
          <a:bodyPr vert="horz" lIns="91440" tIns="45720" rIns="91440" bIns="45720" rtlCol="0">
            <a:normAutofit/>
          </a:bodyPr>
          <a:lstStyle/>
          <a:p>
            <a:pPr marL="342900" indent="-228600">
              <a:lnSpc>
                <a:spcPct val="110000"/>
              </a:lnSpc>
              <a:spcAft>
                <a:spcPts val="600"/>
              </a:spcAft>
              <a:buFont typeface="Arial" panose="020B0604020202020204" pitchFamily="34" charset="0"/>
              <a:buChar char="•"/>
            </a:pPr>
            <a:r>
              <a:rPr lang="en-US" sz="3600" dirty="0"/>
              <a:t>Quick intro to the data</a:t>
            </a:r>
          </a:p>
          <a:p>
            <a:pPr marL="342900" indent="-228600">
              <a:lnSpc>
                <a:spcPct val="110000"/>
              </a:lnSpc>
              <a:spcAft>
                <a:spcPts val="600"/>
              </a:spcAft>
              <a:buFont typeface="Arial" panose="020B0604020202020204" pitchFamily="34" charset="0"/>
              <a:buChar char="•"/>
            </a:pPr>
            <a:r>
              <a:rPr lang="en-US" sz="3600" dirty="0"/>
              <a:t>Talk about misinformation and what we found</a:t>
            </a:r>
          </a:p>
          <a:p>
            <a:pPr marL="342900" indent="-228600">
              <a:lnSpc>
                <a:spcPct val="110000"/>
              </a:lnSpc>
              <a:spcAft>
                <a:spcPts val="600"/>
              </a:spcAft>
              <a:buFont typeface="Arial" panose="020B0604020202020204" pitchFamily="34" charset="0"/>
              <a:buChar char="•"/>
            </a:pPr>
            <a:r>
              <a:rPr lang="en-US" sz="3600" dirty="0"/>
              <a:t>Explore some recommendations</a:t>
            </a:r>
          </a:p>
          <a:p>
            <a:pPr marL="342900" indent="-228600">
              <a:lnSpc>
                <a:spcPct val="110000"/>
              </a:lnSpc>
              <a:spcAft>
                <a:spcPts val="600"/>
              </a:spcAft>
              <a:buFont typeface="Arial" panose="020B0604020202020204" pitchFamily="34" charset="0"/>
              <a:buChar char="•"/>
            </a:pPr>
            <a:r>
              <a:rPr lang="en-US" sz="3600" dirty="0"/>
              <a:t>Talk about the future</a:t>
            </a:r>
          </a:p>
          <a:p>
            <a:pPr marL="342900" indent="-228600">
              <a:lnSpc>
                <a:spcPct val="110000"/>
              </a:lnSpc>
              <a:spcAft>
                <a:spcPts val="600"/>
              </a:spcAft>
              <a:buFont typeface="Arial" panose="020B0604020202020204" pitchFamily="34" charset="0"/>
              <a:buChar char="•"/>
            </a:pPr>
            <a:endParaRPr lang="en-US" dirty="0"/>
          </a:p>
        </p:txBody>
      </p:sp>
      <p:pic>
        <p:nvPicPr>
          <p:cNvPr id="5" name="Picture 4" descr="A close - up of a microphone&#10;&#10;Description automatically generated with low confidence">
            <a:extLst>
              <a:ext uri="{FF2B5EF4-FFF2-40B4-BE49-F238E27FC236}">
                <a16:creationId xmlns:a16="http://schemas.microsoft.com/office/drawing/2014/main" id="{BA893595-DFD6-44FF-93FB-3185B787EDC4}"/>
              </a:ext>
            </a:extLst>
          </p:cNvPr>
          <p:cNvPicPr>
            <a:picLocks noChangeAspect="1"/>
          </p:cNvPicPr>
          <p:nvPr/>
        </p:nvPicPr>
        <p:blipFill rotWithShape="1">
          <a:blip r:embed="rId2"/>
          <a:srcRect l="30168" r="32890"/>
          <a:stretch/>
        </p:blipFill>
        <p:spPr>
          <a:xfrm>
            <a:off x="20" y="10"/>
            <a:ext cx="4053550" cy="6857989"/>
          </a:xfrm>
          <a:custGeom>
            <a:avLst/>
            <a:gdLst/>
            <a:ahLst/>
            <a:cxnLst/>
            <a:rect l="l" t="t" r="r" b="b"/>
            <a:pathLst>
              <a:path w="4053570" h="6857999">
                <a:moveTo>
                  <a:pt x="0" y="0"/>
                </a:moveTo>
                <a:lnTo>
                  <a:pt x="4022851" y="0"/>
                </a:lnTo>
                <a:lnTo>
                  <a:pt x="4023684" y="7069"/>
                </a:lnTo>
                <a:cubicBezTo>
                  <a:pt x="4038634" y="90834"/>
                  <a:pt x="4036100" y="175741"/>
                  <a:pt x="4040154" y="260014"/>
                </a:cubicBezTo>
                <a:cubicBezTo>
                  <a:pt x="4044969" y="363071"/>
                  <a:pt x="4038888" y="466508"/>
                  <a:pt x="4036607" y="569818"/>
                </a:cubicBezTo>
                <a:cubicBezTo>
                  <a:pt x="4034833" y="657771"/>
                  <a:pt x="4026091" y="745598"/>
                  <a:pt x="4028752" y="833678"/>
                </a:cubicBezTo>
                <a:cubicBezTo>
                  <a:pt x="4028942" y="836724"/>
                  <a:pt x="4028942" y="839770"/>
                  <a:pt x="4028752" y="842816"/>
                </a:cubicBezTo>
                <a:cubicBezTo>
                  <a:pt x="4020643" y="939653"/>
                  <a:pt x="4020643" y="1036998"/>
                  <a:pt x="4028752" y="1133836"/>
                </a:cubicBezTo>
                <a:cubicBezTo>
                  <a:pt x="4031324" y="1174144"/>
                  <a:pt x="4030602" y="1214593"/>
                  <a:pt x="4026598" y="1254787"/>
                </a:cubicBezTo>
                <a:cubicBezTo>
                  <a:pt x="4022797" y="1305935"/>
                  <a:pt x="4010634" y="1357844"/>
                  <a:pt x="4019376" y="1408610"/>
                </a:cubicBezTo>
                <a:cubicBezTo>
                  <a:pt x="4025065" y="1450430"/>
                  <a:pt x="4028194" y="1492566"/>
                  <a:pt x="4028752" y="1534766"/>
                </a:cubicBezTo>
                <a:cubicBezTo>
                  <a:pt x="4033186" y="1629192"/>
                  <a:pt x="4029005" y="1724125"/>
                  <a:pt x="4027358" y="1818805"/>
                </a:cubicBezTo>
                <a:cubicBezTo>
                  <a:pt x="4025584" y="1929096"/>
                  <a:pt x="4028372" y="2039387"/>
                  <a:pt x="4019503" y="2149804"/>
                </a:cubicBezTo>
                <a:cubicBezTo>
                  <a:pt x="4014625" y="2239001"/>
                  <a:pt x="4014625" y="2328401"/>
                  <a:pt x="4019503" y="2417598"/>
                </a:cubicBezTo>
                <a:cubicBezTo>
                  <a:pt x="4021910" y="2499333"/>
                  <a:pt x="4034200" y="2580306"/>
                  <a:pt x="4032173" y="2662929"/>
                </a:cubicBezTo>
                <a:cubicBezTo>
                  <a:pt x="4029765" y="2759258"/>
                  <a:pt x="4018363" y="2855334"/>
                  <a:pt x="4021910" y="2951918"/>
                </a:cubicBezTo>
                <a:cubicBezTo>
                  <a:pt x="4023557" y="2997989"/>
                  <a:pt x="4023684" y="3044060"/>
                  <a:pt x="4024571" y="3090130"/>
                </a:cubicBezTo>
                <a:cubicBezTo>
                  <a:pt x="4025711" y="3145593"/>
                  <a:pt x="4035720" y="3200928"/>
                  <a:pt x="4030145" y="3256264"/>
                </a:cubicBezTo>
                <a:cubicBezTo>
                  <a:pt x="4020897" y="3348533"/>
                  <a:pt x="3996951" y="3439278"/>
                  <a:pt x="4011901" y="3533831"/>
                </a:cubicBezTo>
                <a:cubicBezTo>
                  <a:pt x="4020136" y="3585867"/>
                  <a:pt x="4029385" y="3638030"/>
                  <a:pt x="4034200" y="3690573"/>
                </a:cubicBezTo>
                <a:cubicBezTo>
                  <a:pt x="4038381" y="3737532"/>
                  <a:pt x="4048896" y="3785253"/>
                  <a:pt x="4040914" y="3831958"/>
                </a:cubicBezTo>
                <a:cubicBezTo>
                  <a:pt x="4034073" y="3871937"/>
                  <a:pt x="4037620" y="3911916"/>
                  <a:pt x="4032299" y="3951895"/>
                </a:cubicBezTo>
                <a:cubicBezTo>
                  <a:pt x="4025331" y="4004311"/>
                  <a:pt x="4021657" y="4057616"/>
                  <a:pt x="4016336" y="4110414"/>
                </a:cubicBezTo>
                <a:cubicBezTo>
                  <a:pt x="4011648" y="4158261"/>
                  <a:pt x="4007974" y="4205982"/>
                  <a:pt x="4020643" y="4250911"/>
                </a:cubicBezTo>
                <a:cubicBezTo>
                  <a:pt x="4051684" y="4363994"/>
                  <a:pt x="4034707" y="4476442"/>
                  <a:pt x="4023051" y="4588763"/>
                </a:cubicBezTo>
                <a:cubicBezTo>
                  <a:pt x="4017349" y="4643337"/>
                  <a:pt x="4008987" y="4701084"/>
                  <a:pt x="4021657" y="4751090"/>
                </a:cubicBezTo>
                <a:cubicBezTo>
                  <a:pt x="4044969" y="4839804"/>
                  <a:pt x="4026725" y="4924077"/>
                  <a:pt x="4016589" y="5009238"/>
                </a:cubicBezTo>
                <a:cubicBezTo>
                  <a:pt x="4004363" y="5092546"/>
                  <a:pt x="4006124" y="5177301"/>
                  <a:pt x="4021784" y="5260026"/>
                </a:cubicBezTo>
                <a:cubicBezTo>
                  <a:pt x="4034200" y="5318407"/>
                  <a:pt x="4034200" y="5377804"/>
                  <a:pt x="4035720" y="5436566"/>
                </a:cubicBezTo>
                <a:cubicBezTo>
                  <a:pt x="4036607" y="5473373"/>
                  <a:pt x="4023051" y="5510813"/>
                  <a:pt x="4014055" y="5547492"/>
                </a:cubicBezTo>
                <a:cubicBezTo>
                  <a:pt x="3997965" y="5613743"/>
                  <a:pt x="3992137" y="5681008"/>
                  <a:pt x="4014055" y="5745609"/>
                </a:cubicBezTo>
                <a:cubicBezTo>
                  <a:pt x="4044589" y="5835085"/>
                  <a:pt x="4062073" y="5924561"/>
                  <a:pt x="4049403" y="6019242"/>
                </a:cubicBezTo>
                <a:cubicBezTo>
                  <a:pt x="4042055" y="6077623"/>
                  <a:pt x="4040408" y="6137274"/>
                  <a:pt x="4029385" y="6194894"/>
                </a:cubicBezTo>
                <a:cubicBezTo>
                  <a:pt x="4011268" y="6290463"/>
                  <a:pt x="4017729" y="6385396"/>
                  <a:pt x="4032173" y="6479568"/>
                </a:cubicBezTo>
                <a:cubicBezTo>
                  <a:pt x="4042321" y="6558257"/>
                  <a:pt x="4043423" y="6637846"/>
                  <a:pt x="4035467" y="6716775"/>
                </a:cubicBezTo>
                <a:lnTo>
                  <a:pt x="4025707" y="6857999"/>
                </a:lnTo>
                <a:lnTo>
                  <a:pt x="0" y="6857999"/>
                </a:lnTo>
                <a:close/>
              </a:path>
            </a:pathLst>
          </a:custGeom>
        </p:spPr>
      </p:pic>
    </p:spTree>
    <p:extLst>
      <p:ext uri="{BB962C8B-B14F-4D97-AF65-F5344CB8AC3E}">
        <p14:creationId xmlns:p14="http://schemas.microsoft.com/office/powerpoint/2010/main" val="211464003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descr="A group of presents&#10;&#10;Description automatically generated with low confidence">
            <a:extLst>
              <a:ext uri="{FF2B5EF4-FFF2-40B4-BE49-F238E27FC236}">
                <a16:creationId xmlns:a16="http://schemas.microsoft.com/office/drawing/2014/main" id="{20C39909-6E29-4709-9D04-C9661F89606E}"/>
              </a:ext>
            </a:extLst>
          </p:cNvPr>
          <p:cNvPicPr>
            <a:picLocks noChangeAspect="1"/>
          </p:cNvPicPr>
          <p:nvPr/>
        </p:nvPicPr>
        <p:blipFill rotWithShape="1">
          <a:blip r:embed="rId2"/>
          <a:srcRect t="7025" b="8705"/>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0CDC84-4EE6-4E14-90C4-56266BC3456A}"/>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6600">
                <a:solidFill>
                  <a:schemeClr val="bg1"/>
                </a:solidFill>
              </a:rPr>
              <a:t>Thank you</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2558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6" name="Rectangle 10">
            <a:extLst>
              <a:ext uri="{FF2B5EF4-FFF2-40B4-BE49-F238E27FC236}">
                <a16:creationId xmlns:a16="http://schemas.microsoft.com/office/drawing/2014/main" id="{678CC48C-9275-4EFA-9B84-8E818500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a:extLst>
              <a:ext uri="{FF2B5EF4-FFF2-40B4-BE49-F238E27FC236}">
                <a16:creationId xmlns:a16="http://schemas.microsoft.com/office/drawing/2014/main" id="{65D33654-E506-4F1A-BE73-5A4B3B968A58}"/>
              </a:ext>
            </a:extLst>
          </p:cNvPr>
          <p:cNvPicPr>
            <a:picLocks noChangeAspect="1"/>
          </p:cNvPicPr>
          <p:nvPr/>
        </p:nvPicPr>
        <p:blipFill rotWithShape="1">
          <a:blip r:embed="rId2"/>
          <a:srcRect t="173" r="-1" b="15535"/>
          <a:stretch/>
        </p:blipFill>
        <p:spPr>
          <a:xfrm>
            <a:off x="-1" y="-1"/>
            <a:ext cx="12188952" cy="6858000"/>
          </a:xfrm>
          <a:prstGeom prst="rect">
            <a:avLst/>
          </a:prstGeom>
        </p:spPr>
      </p:pic>
      <p:sp>
        <p:nvSpPr>
          <p:cNvPr id="18" name="Rectangle 12">
            <a:extLst>
              <a:ext uri="{FF2B5EF4-FFF2-40B4-BE49-F238E27FC236}">
                <a16:creationId xmlns:a16="http://schemas.microsoft.com/office/drawing/2014/main" id="{0A324144-E9CF-4B12-A53E-FAC0D281D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5000">
                <a:schemeClr val="tx1">
                  <a:alpha val="40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5D8FCD-A3E8-4447-B6B1-D7EC81D85098}"/>
              </a:ext>
            </a:extLst>
          </p:cNvPr>
          <p:cNvSpPr>
            <a:spLocks noGrp="1"/>
          </p:cNvSpPr>
          <p:nvPr>
            <p:ph type="title"/>
          </p:nvPr>
        </p:nvSpPr>
        <p:spPr>
          <a:xfrm>
            <a:off x="641604" y="4553712"/>
            <a:ext cx="10908792" cy="1069848"/>
          </a:xfrm>
        </p:spPr>
        <p:txBody>
          <a:bodyPr vert="horz" lIns="91440" tIns="45720" rIns="91440" bIns="45720" rtlCol="0" anchor="ctr">
            <a:normAutofit/>
          </a:bodyPr>
          <a:lstStyle/>
          <a:p>
            <a:pPr algn="ctr"/>
            <a:r>
              <a:rPr lang="en-US" sz="6000">
                <a:solidFill>
                  <a:schemeClr val="bg1"/>
                </a:solidFill>
              </a:rPr>
              <a:t>Who is This Presentation For</a:t>
            </a:r>
          </a:p>
        </p:txBody>
      </p:sp>
    </p:spTree>
    <p:extLst>
      <p:ext uri="{BB962C8B-B14F-4D97-AF65-F5344CB8AC3E}">
        <p14:creationId xmlns:p14="http://schemas.microsoft.com/office/powerpoint/2010/main" val="3389986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315C49-807C-4923-92E5-94D975E418D0}"/>
              </a:ext>
            </a:extLst>
          </p:cNvPr>
          <p:cNvSpPr>
            <a:spLocks noGrp="1"/>
          </p:cNvSpPr>
          <p:nvPr>
            <p:ph type="title"/>
          </p:nvPr>
        </p:nvSpPr>
        <p:spPr>
          <a:xfrm>
            <a:off x="630936" y="640080"/>
            <a:ext cx="4818888" cy="1481328"/>
          </a:xfrm>
        </p:spPr>
        <p:txBody>
          <a:bodyPr anchor="b">
            <a:normAutofit/>
          </a:bodyPr>
          <a:lstStyle/>
          <a:p>
            <a:r>
              <a:rPr lang="en-US" sz="5600" dirty="0"/>
              <a:t>Misinformation</a:t>
            </a:r>
          </a:p>
        </p:txBody>
      </p:sp>
      <p:sp>
        <p:nvSpPr>
          <p:cNvPr id="19"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903986-10EC-45B8-85EF-6C132526FC4B}"/>
              </a:ext>
            </a:extLst>
          </p:cNvPr>
          <p:cNvSpPr>
            <a:spLocks noGrp="1"/>
          </p:cNvSpPr>
          <p:nvPr>
            <p:ph idx="1"/>
          </p:nvPr>
        </p:nvSpPr>
        <p:spPr>
          <a:xfrm>
            <a:off x="630936" y="2660904"/>
            <a:ext cx="5633316" cy="3997868"/>
          </a:xfrm>
        </p:spPr>
        <p:txBody>
          <a:bodyPr anchor="t">
            <a:normAutofit fontScale="85000" lnSpcReduction="20000"/>
          </a:bodyPr>
          <a:lstStyle/>
          <a:p>
            <a:pPr>
              <a:lnSpc>
                <a:spcPct val="100000"/>
              </a:lnSpc>
            </a:pPr>
            <a:r>
              <a:rPr lang="en-US" sz="4200" dirty="0">
                <a:latin typeface="The Hand Bold (Body)"/>
              </a:rPr>
              <a:t>The Cost 79 Billion</a:t>
            </a:r>
          </a:p>
          <a:p>
            <a:pPr lvl="1">
              <a:lnSpc>
                <a:spcPct val="100000"/>
              </a:lnSpc>
            </a:pPr>
            <a:r>
              <a:rPr lang="en-US" sz="3300" i="0" dirty="0">
                <a:effectLst/>
                <a:latin typeface="The Hand Bold (Body)"/>
              </a:rPr>
              <a:t>37 billion in losses on the stock market</a:t>
            </a:r>
          </a:p>
          <a:p>
            <a:pPr lvl="1">
              <a:lnSpc>
                <a:spcPct val="100000"/>
              </a:lnSpc>
            </a:pPr>
            <a:r>
              <a:rPr lang="en-US" sz="3300" i="0" dirty="0">
                <a:effectLst/>
                <a:latin typeface="The Hand Bold (Body)"/>
              </a:rPr>
              <a:t>17 billion in losses annually from false/misleading financial information</a:t>
            </a:r>
          </a:p>
          <a:p>
            <a:pPr lvl="1">
              <a:lnSpc>
                <a:spcPct val="100000"/>
              </a:lnSpc>
            </a:pPr>
            <a:r>
              <a:rPr lang="en-US" sz="3300" i="0" dirty="0">
                <a:effectLst/>
                <a:latin typeface="The Hand Bold (Body)"/>
              </a:rPr>
              <a:t>9.54 billion spent on reputation management for false information about companies.</a:t>
            </a:r>
          </a:p>
          <a:p>
            <a:pPr lvl="1">
              <a:lnSpc>
                <a:spcPct val="100000"/>
              </a:lnSpc>
            </a:pPr>
            <a:r>
              <a:rPr lang="en-US" sz="3300" i="0" dirty="0">
                <a:effectLst/>
                <a:latin typeface="The Hand Bold (Body)"/>
              </a:rPr>
              <a:t>3 billion has been already spent to combat fake news.</a:t>
            </a:r>
          </a:p>
          <a:p>
            <a:pPr lvl="1">
              <a:lnSpc>
                <a:spcPct val="100000"/>
              </a:lnSpc>
            </a:pPr>
            <a:r>
              <a:rPr lang="en-US" sz="3300" i="0" dirty="0">
                <a:effectLst/>
                <a:latin typeface="The Hand Bold (Body)"/>
              </a:rPr>
              <a:t>400 million spent by US public institutions defending against misinformation.</a:t>
            </a:r>
          </a:p>
          <a:p>
            <a:pPr lvl="1">
              <a:lnSpc>
                <a:spcPct val="100000"/>
              </a:lnSpc>
            </a:pPr>
            <a:r>
              <a:rPr lang="en-US" sz="3300" i="0" dirty="0">
                <a:effectLst/>
                <a:latin typeface="The Hand Bold (Body)"/>
              </a:rPr>
              <a:t>250 million spent on brand safety measure.</a:t>
            </a:r>
          </a:p>
          <a:p>
            <a:pPr lvl="1">
              <a:lnSpc>
                <a:spcPct val="100000"/>
              </a:lnSpc>
            </a:pPr>
            <a:endParaRPr lang="en-US" sz="1100" dirty="0">
              <a:latin typeface="The Hand Bold (Body)"/>
            </a:endParaRPr>
          </a:p>
        </p:txBody>
      </p:sp>
      <mc:AlternateContent xmlns:mc="http://schemas.openxmlformats.org/markup-compatibility/2006" xmlns:p14="http://schemas.microsoft.com/office/powerpoint/2010/main">
        <mc:Choice Requires="p14">
          <p:contentPart p14:bwMode="auto" r:id="rId2">
            <p14:nvContentPartPr>
              <p14:cNvPr id="21" name="Ink 20">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1" name="Ink 20">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 name="Picture 4" descr="Silver metal newtons cradle">
            <a:extLst>
              <a:ext uri="{FF2B5EF4-FFF2-40B4-BE49-F238E27FC236}">
                <a16:creationId xmlns:a16="http://schemas.microsoft.com/office/drawing/2014/main" id="{FD17F5B1-A0A2-4E46-9C61-9E10FAA2D3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9048" y="1497890"/>
            <a:ext cx="5458968" cy="3862219"/>
          </a:xfrm>
          <a:prstGeom prst="rect">
            <a:avLst/>
          </a:prstGeom>
        </p:spPr>
      </p:pic>
    </p:spTree>
    <p:extLst>
      <p:ext uri="{BB962C8B-B14F-4D97-AF65-F5344CB8AC3E}">
        <p14:creationId xmlns:p14="http://schemas.microsoft.com/office/powerpoint/2010/main" val="103983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p:nvSpPr>
          <p:cNvPr id="55"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56" name="Rectangle 2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B18B4-BD10-4DB8-9B4D-885FCFE4E49E}"/>
              </a:ext>
            </a:extLst>
          </p:cNvPr>
          <p:cNvSpPr>
            <a:spLocks noGrp="1"/>
          </p:cNvSpPr>
          <p:nvPr>
            <p:ph type="title"/>
          </p:nvPr>
        </p:nvSpPr>
        <p:spPr>
          <a:xfrm>
            <a:off x="638881" y="759978"/>
            <a:ext cx="10909640" cy="1065836"/>
          </a:xfrm>
        </p:spPr>
        <p:txBody>
          <a:bodyPr vert="horz" lIns="91440" tIns="45720" rIns="91440" bIns="45720" rtlCol="0" anchor="ctr">
            <a:normAutofit/>
          </a:bodyPr>
          <a:lstStyle/>
          <a:p>
            <a:pPr algn="ctr"/>
            <a:r>
              <a:rPr lang="en-US" sz="6000"/>
              <a:t>Our Data</a:t>
            </a:r>
          </a:p>
        </p:txBody>
      </p:sp>
      <p:sp>
        <p:nvSpPr>
          <p:cNvPr id="57"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FEA20E"/>
          </a:solidFill>
          <a:ln w="38100" cap="rnd">
            <a:solidFill>
              <a:srgbClr val="FEA20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screen&#10;&#10;Description automatically generated with low confidence">
            <a:extLst>
              <a:ext uri="{FF2B5EF4-FFF2-40B4-BE49-F238E27FC236}">
                <a16:creationId xmlns:a16="http://schemas.microsoft.com/office/drawing/2014/main" id="{49D2FCD9-E495-4CD1-A993-4C348DD43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881" y="2011669"/>
            <a:ext cx="4367870" cy="4526291"/>
          </a:xfrm>
          <a:prstGeom prst="rect">
            <a:avLst/>
          </a:prstGeom>
        </p:spPr>
      </p:pic>
      <p:pic>
        <p:nvPicPr>
          <p:cNvPr id="5" name="Content Placeholder 4" descr="Chart, pie chart&#10;&#10;Description automatically generated">
            <a:extLst>
              <a:ext uri="{FF2B5EF4-FFF2-40B4-BE49-F238E27FC236}">
                <a16:creationId xmlns:a16="http://schemas.microsoft.com/office/drawing/2014/main" id="{E3B05669-03B0-4A16-AA6C-4EEA3C1F4DA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62018" y="2011239"/>
            <a:ext cx="4880025" cy="4526721"/>
          </a:xfrm>
          <a:prstGeom prst="rect">
            <a:avLst/>
          </a:prstGeom>
        </p:spPr>
      </p:pic>
    </p:spTree>
    <p:extLst>
      <p:ext uri="{BB962C8B-B14F-4D97-AF65-F5344CB8AC3E}">
        <p14:creationId xmlns:p14="http://schemas.microsoft.com/office/powerpoint/2010/main" val="3990318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2BE06-5CAF-4350-89EE-D9765741756A}"/>
              </a:ext>
            </a:extLst>
          </p:cNvPr>
          <p:cNvSpPr>
            <a:spLocks noGrp="1"/>
          </p:cNvSpPr>
          <p:nvPr>
            <p:ph type="title"/>
          </p:nvPr>
        </p:nvSpPr>
        <p:spPr/>
        <p:txBody>
          <a:bodyPr/>
          <a:lstStyle/>
          <a:p>
            <a:r>
              <a:rPr lang="en-US" dirty="0"/>
              <a:t>True</a:t>
            </a:r>
          </a:p>
        </p:txBody>
      </p:sp>
      <p:pic>
        <p:nvPicPr>
          <p:cNvPr id="5" name="Content Placeholder 4" descr="Text&#10;&#10;Description automatically generated">
            <a:extLst>
              <a:ext uri="{FF2B5EF4-FFF2-40B4-BE49-F238E27FC236}">
                <a16:creationId xmlns:a16="http://schemas.microsoft.com/office/drawing/2014/main" id="{1C24FF98-5DD8-47BD-8028-7B5A9BD162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07200" y="1785952"/>
            <a:ext cx="4546600" cy="4709854"/>
          </a:xfrm>
        </p:spPr>
      </p:pic>
      <p:sp>
        <p:nvSpPr>
          <p:cNvPr id="8" name="TextBox 7">
            <a:extLst>
              <a:ext uri="{FF2B5EF4-FFF2-40B4-BE49-F238E27FC236}">
                <a16:creationId xmlns:a16="http://schemas.microsoft.com/office/drawing/2014/main" id="{5C7072DE-F125-46DD-A5EC-C8F6A75A2A38}"/>
              </a:ext>
            </a:extLst>
          </p:cNvPr>
          <p:cNvSpPr txBox="1"/>
          <p:nvPr/>
        </p:nvSpPr>
        <p:spPr>
          <a:xfrm>
            <a:off x="838200" y="2393244"/>
            <a:ext cx="5573889" cy="923330"/>
          </a:xfrm>
          <a:prstGeom prst="rect">
            <a:avLst/>
          </a:prstGeom>
          <a:noFill/>
        </p:spPr>
        <p:txBody>
          <a:bodyPr wrap="square" rtlCol="0">
            <a:spAutoFit/>
          </a:bodyPr>
          <a:lstStyle/>
          <a:p>
            <a:r>
              <a:rPr lang="en-US" b="0" i="0" dirty="0">
                <a:solidFill>
                  <a:srgbClr val="000000"/>
                </a:solidFill>
                <a:effectLst/>
                <a:highlight>
                  <a:srgbClr val="00FF00"/>
                </a:highlight>
                <a:latin typeface="Times New Roman" panose="02020603050405020304" pitchFamily="18" charset="0"/>
              </a:rPr>
              <a:t>People</a:t>
            </a:r>
            <a:r>
              <a:rPr lang="en-US" b="0" i="0" dirty="0">
                <a:solidFill>
                  <a:srgbClr val="000000"/>
                </a:solidFill>
                <a:effectLst/>
                <a:latin typeface="Times New Roman" panose="02020603050405020304" pitchFamily="18" charset="0"/>
              </a:rPr>
              <a:t> of </a:t>
            </a:r>
            <a:r>
              <a:rPr lang="en-US" b="0" i="0" dirty="0">
                <a:solidFill>
                  <a:srgbClr val="000000"/>
                </a:solidFill>
                <a:effectLst/>
                <a:highlight>
                  <a:srgbClr val="00FF00"/>
                </a:highlight>
                <a:latin typeface="Times New Roman" panose="02020603050405020304" pitchFamily="18" charset="0"/>
              </a:rPr>
              <a:t>color</a:t>
            </a:r>
            <a:r>
              <a:rPr lang="en-US" b="0" i="0" dirty="0">
                <a:solidFill>
                  <a:srgbClr val="000000"/>
                </a:solidFill>
                <a:effectLst/>
                <a:latin typeface="Times New Roman" panose="02020603050405020304" pitchFamily="18" charset="0"/>
              </a:rPr>
              <a:t> and those of not, they </a:t>
            </a:r>
            <a:r>
              <a:rPr lang="en-US" b="0" i="0" dirty="0">
                <a:solidFill>
                  <a:srgbClr val="000000"/>
                </a:solidFill>
                <a:effectLst/>
                <a:highlight>
                  <a:srgbClr val="00FF00"/>
                </a:highlight>
                <a:latin typeface="Times New Roman" panose="02020603050405020304" pitchFamily="18" charset="0"/>
              </a:rPr>
              <a:t>use</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marijuana</a:t>
            </a:r>
            <a:r>
              <a:rPr lang="en-US" b="0" i="0" dirty="0">
                <a:solidFill>
                  <a:srgbClr val="000000"/>
                </a:solidFill>
                <a:effectLst/>
                <a:latin typeface="Times New Roman" panose="02020603050405020304" pitchFamily="18" charset="0"/>
              </a:rPr>
              <a:t> at the same </a:t>
            </a:r>
            <a:r>
              <a:rPr lang="en-US" b="0" i="0" dirty="0">
                <a:solidFill>
                  <a:srgbClr val="000000"/>
                </a:solidFill>
                <a:effectLst/>
                <a:highlight>
                  <a:srgbClr val="00FF00"/>
                </a:highlight>
                <a:latin typeface="Times New Roman" panose="02020603050405020304" pitchFamily="18" charset="0"/>
              </a:rPr>
              <a:t>rate</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People</a:t>
            </a:r>
            <a:r>
              <a:rPr lang="en-US" b="0" i="0" dirty="0">
                <a:solidFill>
                  <a:srgbClr val="000000"/>
                </a:solidFill>
                <a:effectLst/>
                <a:latin typeface="Times New Roman" panose="02020603050405020304" pitchFamily="18" charset="0"/>
              </a:rPr>
              <a:t> of </a:t>
            </a:r>
            <a:r>
              <a:rPr lang="en-US" b="0" i="0" dirty="0">
                <a:solidFill>
                  <a:srgbClr val="000000"/>
                </a:solidFill>
                <a:effectLst/>
                <a:highlight>
                  <a:srgbClr val="00FF00"/>
                </a:highlight>
                <a:latin typeface="Times New Roman" panose="02020603050405020304" pitchFamily="18" charset="0"/>
              </a:rPr>
              <a:t>color</a:t>
            </a:r>
            <a:r>
              <a:rPr lang="en-US" b="0" i="0" dirty="0">
                <a:solidFill>
                  <a:srgbClr val="000000"/>
                </a:solidFill>
                <a:effectLst/>
                <a:latin typeface="Times New Roman" panose="02020603050405020304" pitchFamily="18" charset="0"/>
              </a:rPr>
              <a:t> are </a:t>
            </a:r>
            <a:r>
              <a:rPr lang="en-US" b="0" i="0" dirty="0">
                <a:solidFill>
                  <a:srgbClr val="000000"/>
                </a:solidFill>
                <a:effectLst/>
                <a:highlight>
                  <a:srgbClr val="00FF00"/>
                </a:highlight>
                <a:latin typeface="Times New Roman" panose="02020603050405020304" pitchFamily="18" charset="0"/>
              </a:rPr>
              <a:t>three</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times</a:t>
            </a:r>
            <a:r>
              <a:rPr lang="en-US" b="0" i="0" dirty="0">
                <a:solidFill>
                  <a:srgbClr val="000000"/>
                </a:solidFill>
                <a:effectLst/>
                <a:latin typeface="Times New Roman" panose="02020603050405020304" pitchFamily="18" charset="0"/>
              </a:rPr>
              <a:t> more </a:t>
            </a:r>
            <a:r>
              <a:rPr lang="en-US" b="0" i="0" dirty="0">
                <a:solidFill>
                  <a:srgbClr val="000000"/>
                </a:solidFill>
                <a:effectLst/>
                <a:highlight>
                  <a:srgbClr val="00FF00"/>
                </a:highlight>
                <a:latin typeface="Times New Roman" panose="02020603050405020304" pitchFamily="18" charset="0"/>
              </a:rPr>
              <a:t>likely</a:t>
            </a:r>
            <a:r>
              <a:rPr lang="en-US" b="0" i="0" dirty="0">
                <a:solidFill>
                  <a:srgbClr val="000000"/>
                </a:solidFill>
                <a:effectLst/>
                <a:latin typeface="Times New Roman" panose="02020603050405020304" pitchFamily="18" charset="0"/>
              </a:rPr>
              <a:t> to </a:t>
            </a:r>
            <a:r>
              <a:rPr lang="en-US" b="0" i="0" dirty="0">
                <a:solidFill>
                  <a:srgbClr val="000000"/>
                </a:solidFill>
                <a:effectLst/>
                <a:highlight>
                  <a:srgbClr val="00FF00"/>
                </a:highlight>
                <a:latin typeface="Times New Roman" panose="02020603050405020304" pitchFamily="18" charset="0"/>
              </a:rPr>
              <a:t>get</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arrested</a:t>
            </a:r>
            <a:r>
              <a:rPr lang="en-US" b="0" i="0" dirty="0">
                <a:solidFill>
                  <a:srgbClr val="000000"/>
                </a:solidFill>
                <a:effectLst/>
                <a:latin typeface="Times New Roman" panose="02020603050405020304" pitchFamily="18" charset="0"/>
              </a:rPr>
              <a:t> and convicted.</a:t>
            </a:r>
            <a:endParaRPr lang="en-US" dirty="0"/>
          </a:p>
        </p:txBody>
      </p:sp>
      <p:pic>
        <p:nvPicPr>
          <p:cNvPr id="10" name="Picture 9" descr="Chart, funnel chart&#10;&#10;Description automatically generated">
            <a:extLst>
              <a:ext uri="{FF2B5EF4-FFF2-40B4-BE49-F238E27FC236}">
                <a16:creationId xmlns:a16="http://schemas.microsoft.com/office/drawing/2014/main" id="{E63D55AB-868F-4D73-AFEB-7018D1352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26" y="3316574"/>
            <a:ext cx="5157375" cy="3353564"/>
          </a:xfrm>
          <a:prstGeom prst="rect">
            <a:avLst/>
          </a:prstGeom>
        </p:spPr>
      </p:pic>
      <p:sp>
        <p:nvSpPr>
          <p:cNvPr id="11" name="TextBox 10">
            <a:extLst>
              <a:ext uri="{FF2B5EF4-FFF2-40B4-BE49-F238E27FC236}">
                <a16:creationId xmlns:a16="http://schemas.microsoft.com/office/drawing/2014/main" id="{C0FC903E-9B5E-4597-8CA1-6493A0F6ACF9}"/>
              </a:ext>
            </a:extLst>
          </p:cNvPr>
          <p:cNvSpPr txBox="1"/>
          <p:nvPr/>
        </p:nvSpPr>
        <p:spPr>
          <a:xfrm>
            <a:off x="838200" y="1808469"/>
            <a:ext cx="4730621" cy="584775"/>
          </a:xfrm>
          <a:prstGeom prst="rect">
            <a:avLst/>
          </a:prstGeom>
          <a:noFill/>
        </p:spPr>
        <p:txBody>
          <a:bodyPr wrap="square" rtlCol="0">
            <a:spAutoFit/>
          </a:bodyPr>
          <a:lstStyle/>
          <a:p>
            <a:r>
              <a:rPr lang="en-US" sz="3200" dirty="0"/>
              <a:t>TRUE QUOTE</a:t>
            </a:r>
          </a:p>
        </p:txBody>
      </p:sp>
    </p:spTree>
    <p:extLst>
      <p:ext uri="{BB962C8B-B14F-4D97-AF65-F5344CB8AC3E}">
        <p14:creationId xmlns:p14="http://schemas.microsoft.com/office/powerpoint/2010/main" val="522484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8001-7D8A-4845-9002-F2442F4A6F7A}"/>
              </a:ext>
            </a:extLst>
          </p:cNvPr>
          <p:cNvSpPr>
            <a:spLocks noGrp="1"/>
          </p:cNvSpPr>
          <p:nvPr>
            <p:ph type="title"/>
          </p:nvPr>
        </p:nvSpPr>
        <p:spPr/>
        <p:txBody>
          <a:bodyPr/>
          <a:lstStyle/>
          <a:p>
            <a:r>
              <a:rPr lang="en-US" dirty="0"/>
              <a:t>MOSTLY-TRUE</a:t>
            </a:r>
          </a:p>
        </p:txBody>
      </p:sp>
      <p:sp>
        <p:nvSpPr>
          <p:cNvPr id="10" name="TextBox 9">
            <a:extLst>
              <a:ext uri="{FF2B5EF4-FFF2-40B4-BE49-F238E27FC236}">
                <a16:creationId xmlns:a16="http://schemas.microsoft.com/office/drawing/2014/main" id="{D261652D-5966-4419-A2F8-E5A03D1249BA}"/>
              </a:ext>
            </a:extLst>
          </p:cNvPr>
          <p:cNvSpPr txBox="1"/>
          <p:nvPr/>
        </p:nvSpPr>
        <p:spPr>
          <a:xfrm>
            <a:off x="838200" y="1847461"/>
            <a:ext cx="3220616" cy="584775"/>
          </a:xfrm>
          <a:prstGeom prst="rect">
            <a:avLst/>
          </a:prstGeom>
          <a:noFill/>
        </p:spPr>
        <p:txBody>
          <a:bodyPr wrap="square" rtlCol="0">
            <a:spAutoFit/>
          </a:bodyPr>
          <a:lstStyle/>
          <a:p>
            <a:r>
              <a:rPr lang="en-US" sz="3200" dirty="0"/>
              <a:t>MOSTLY-TRUE QUOTE</a:t>
            </a:r>
          </a:p>
        </p:txBody>
      </p:sp>
      <p:pic>
        <p:nvPicPr>
          <p:cNvPr id="12" name="Picture 11" descr="Chart&#10;&#10;Description automatically generated">
            <a:extLst>
              <a:ext uri="{FF2B5EF4-FFF2-40B4-BE49-F238E27FC236}">
                <a16:creationId xmlns:a16="http://schemas.microsoft.com/office/drawing/2014/main" id="{99E87BA9-EE45-4695-9115-94B6507B7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334187"/>
            <a:ext cx="5043049" cy="3353564"/>
          </a:xfrm>
          <a:prstGeom prst="rect">
            <a:avLst/>
          </a:prstGeom>
        </p:spPr>
      </p:pic>
      <p:pic>
        <p:nvPicPr>
          <p:cNvPr id="14" name="Picture 13" descr="Text&#10;&#10;Description automatically generated">
            <a:extLst>
              <a:ext uri="{FF2B5EF4-FFF2-40B4-BE49-F238E27FC236}">
                <a16:creationId xmlns:a16="http://schemas.microsoft.com/office/drawing/2014/main" id="{F5684B04-9DF4-4512-87D1-97F406236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5807" y="1847461"/>
            <a:ext cx="4672515" cy="4840290"/>
          </a:xfrm>
          <a:prstGeom prst="rect">
            <a:avLst/>
          </a:prstGeom>
        </p:spPr>
      </p:pic>
      <p:sp>
        <p:nvSpPr>
          <p:cNvPr id="15" name="TextBox 14">
            <a:extLst>
              <a:ext uri="{FF2B5EF4-FFF2-40B4-BE49-F238E27FC236}">
                <a16:creationId xmlns:a16="http://schemas.microsoft.com/office/drawing/2014/main" id="{F55B7B87-D520-4D35-B672-EF1E58E36524}"/>
              </a:ext>
            </a:extLst>
          </p:cNvPr>
          <p:cNvSpPr txBox="1"/>
          <p:nvPr/>
        </p:nvSpPr>
        <p:spPr>
          <a:xfrm>
            <a:off x="838200" y="2337724"/>
            <a:ext cx="5772585" cy="923330"/>
          </a:xfrm>
          <a:prstGeom prst="rect">
            <a:avLst/>
          </a:prstGeom>
          <a:noFill/>
        </p:spPr>
        <p:txBody>
          <a:bodyPr wrap="square" rtlCol="0">
            <a:spAutoFit/>
          </a:bodyPr>
          <a:lstStyle/>
          <a:p>
            <a:r>
              <a:rPr lang="en-US" b="0" i="0" dirty="0">
                <a:solidFill>
                  <a:srgbClr val="000000"/>
                </a:solidFill>
                <a:effectLst/>
                <a:highlight>
                  <a:srgbClr val="00FF00"/>
                </a:highlight>
                <a:latin typeface="Times New Roman" panose="02020603050405020304" pitchFamily="18" charset="0"/>
              </a:rPr>
              <a:t>Says</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David</a:t>
            </a:r>
            <a:r>
              <a:rPr lang="en-US" b="0" i="0" dirty="0">
                <a:solidFill>
                  <a:srgbClr val="000000"/>
                </a:solidFill>
                <a:effectLst/>
                <a:latin typeface="Times New Roman" panose="02020603050405020304" pitchFamily="18" charset="0"/>
              </a:rPr>
              <a:t> Perdue hasn't </a:t>
            </a:r>
            <a:r>
              <a:rPr lang="en-US" b="0" i="0" dirty="0">
                <a:solidFill>
                  <a:srgbClr val="000000"/>
                </a:solidFill>
                <a:effectLst/>
                <a:highlight>
                  <a:srgbClr val="00FF00"/>
                </a:highlight>
                <a:latin typeface="Times New Roman" panose="02020603050405020304" pitchFamily="18" charset="0"/>
              </a:rPr>
              <a:t>held</a:t>
            </a:r>
            <a:r>
              <a:rPr lang="en-US" b="0" i="0" dirty="0">
                <a:solidFill>
                  <a:srgbClr val="000000"/>
                </a:solidFill>
                <a:effectLst/>
                <a:latin typeface="Times New Roman" panose="02020603050405020304" pitchFamily="18" charset="0"/>
              </a:rPr>
              <a:t> a </a:t>
            </a:r>
            <a:r>
              <a:rPr lang="en-US" b="0" i="0" dirty="0">
                <a:solidFill>
                  <a:srgbClr val="000000"/>
                </a:solidFill>
                <a:effectLst/>
                <a:highlight>
                  <a:srgbClr val="00FF00"/>
                </a:highlight>
                <a:latin typeface="Times New Roman" panose="02020603050405020304" pitchFamily="18" charset="0"/>
              </a:rPr>
              <a:t>single</a:t>
            </a:r>
            <a:r>
              <a:rPr lang="en-US" b="0" i="0" dirty="0">
                <a:solidFill>
                  <a:srgbClr val="000000"/>
                </a:solidFill>
                <a:effectLst/>
                <a:latin typeface="Times New Roman" panose="02020603050405020304" pitchFamily="18" charset="0"/>
              </a:rPr>
              <a:t> public </a:t>
            </a:r>
            <a:r>
              <a:rPr lang="en-US" b="0" i="0" dirty="0">
                <a:solidFill>
                  <a:srgbClr val="000000"/>
                </a:solidFill>
                <a:effectLst/>
                <a:highlight>
                  <a:srgbClr val="00FF00"/>
                </a:highlight>
                <a:latin typeface="Times New Roman" panose="02020603050405020304" pitchFamily="18" charset="0"/>
              </a:rPr>
              <a:t>town</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hall</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meeting</a:t>
            </a:r>
            <a:r>
              <a:rPr lang="en-US" b="0" i="0" dirty="0">
                <a:solidFill>
                  <a:srgbClr val="000000"/>
                </a:solidFill>
                <a:effectLst/>
                <a:latin typeface="Times New Roman" panose="02020603050405020304" pitchFamily="18" charset="0"/>
              </a:rPr>
              <a:t> in six </a:t>
            </a:r>
            <a:r>
              <a:rPr lang="en-US" b="0" i="0" dirty="0">
                <a:solidFill>
                  <a:srgbClr val="000000"/>
                </a:solidFill>
                <a:effectLst/>
                <a:highlight>
                  <a:srgbClr val="00FF00"/>
                </a:highlight>
                <a:latin typeface="Times New Roman" panose="02020603050405020304" pitchFamily="18" charset="0"/>
              </a:rPr>
              <a:t>years</a:t>
            </a:r>
            <a:r>
              <a:rPr lang="en-US" b="0" i="0" dirty="0">
                <a:solidFill>
                  <a:srgbClr val="000000"/>
                </a:solidFill>
                <a:effectLst/>
                <a:latin typeface="Times New Roman" panose="02020603050405020304" pitchFamily="18" charset="0"/>
              </a:rPr>
              <a:t> and sells four </a:t>
            </a:r>
            <a:r>
              <a:rPr lang="en-US" b="0" i="0" dirty="0">
                <a:solidFill>
                  <a:srgbClr val="000000"/>
                </a:solidFill>
                <a:effectLst/>
                <a:highlight>
                  <a:srgbClr val="00FF00"/>
                </a:highlight>
                <a:latin typeface="Times New Roman" panose="02020603050405020304" pitchFamily="18" charset="0"/>
              </a:rPr>
              <a:t>meetings</a:t>
            </a:r>
            <a:r>
              <a:rPr lang="en-US" b="0" i="0" dirty="0">
                <a:solidFill>
                  <a:srgbClr val="000000"/>
                </a:solidFill>
                <a:effectLst/>
                <a:latin typeface="Times New Roman" panose="02020603050405020304" pitchFamily="18" charset="0"/>
              </a:rPr>
              <a:t> a </a:t>
            </a:r>
            <a:r>
              <a:rPr lang="en-US" b="0" i="0" dirty="0">
                <a:solidFill>
                  <a:srgbClr val="000000"/>
                </a:solidFill>
                <a:effectLst/>
                <a:highlight>
                  <a:srgbClr val="00FF00"/>
                </a:highlight>
                <a:latin typeface="Times New Roman" panose="02020603050405020304" pitchFamily="18" charset="0"/>
              </a:rPr>
              <a:t>year</a:t>
            </a:r>
            <a:r>
              <a:rPr lang="en-US" b="0" i="0" dirty="0">
                <a:solidFill>
                  <a:srgbClr val="000000"/>
                </a:solidFill>
                <a:effectLst/>
                <a:latin typeface="Times New Roman" panose="02020603050405020304" pitchFamily="18" charset="0"/>
              </a:rPr>
              <a:t> and a </a:t>
            </a:r>
            <a:r>
              <a:rPr lang="en-US" b="0" i="0" dirty="0">
                <a:solidFill>
                  <a:srgbClr val="000000"/>
                </a:solidFill>
                <a:effectLst/>
                <a:highlight>
                  <a:srgbClr val="00FF00"/>
                </a:highlight>
                <a:latin typeface="Times New Roman" panose="02020603050405020304" pitchFamily="18" charset="0"/>
              </a:rPr>
              <a:t>retreat</a:t>
            </a:r>
            <a:r>
              <a:rPr lang="en-US" b="0" i="0" dirty="0">
                <a:solidFill>
                  <a:srgbClr val="000000"/>
                </a:solidFill>
                <a:effectLst/>
                <a:latin typeface="Times New Roman" panose="02020603050405020304" pitchFamily="18" charset="0"/>
              </a:rPr>
              <a:t> on a private island for a $7,500 corporate PAC check.</a:t>
            </a:r>
            <a:endParaRPr lang="en-US" dirty="0"/>
          </a:p>
        </p:txBody>
      </p:sp>
    </p:spTree>
    <p:extLst>
      <p:ext uri="{BB962C8B-B14F-4D97-AF65-F5344CB8AC3E}">
        <p14:creationId xmlns:p14="http://schemas.microsoft.com/office/powerpoint/2010/main" val="3355971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1D7A-BEAA-4B6D-88BB-7D24F1C5E944}"/>
              </a:ext>
            </a:extLst>
          </p:cNvPr>
          <p:cNvSpPr>
            <a:spLocks noGrp="1"/>
          </p:cNvSpPr>
          <p:nvPr>
            <p:ph type="title"/>
          </p:nvPr>
        </p:nvSpPr>
        <p:spPr/>
        <p:txBody>
          <a:bodyPr/>
          <a:lstStyle/>
          <a:p>
            <a:r>
              <a:rPr lang="en-US" dirty="0"/>
              <a:t>HALF-TRUE</a:t>
            </a:r>
          </a:p>
        </p:txBody>
      </p:sp>
      <p:sp>
        <p:nvSpPr>
          <p:cNvPr id="4" name="TextBox 3">
            <a:extLst>
              <a:ext uri="{FF2B5EF4-FFF2-40B4-BE49-F238E27FC236}">
                <a16:creationId xmlns:a16="http://schemas.microsoft.com/office/drawing/2014/main" id="{33705B5D-8406-482D-82E1-92701461F707}"/>
              </a:ext>
            </a:extLst>
          </p:cNvPr>
          <p:cNvSpPr txBox="1"/>
          <p:nvPr/>
        </p:nvSpPr>
        <p:spPr>
          <a:xfrm>
            <a:off x="838200" y="1884784"/>
            <a:ext cx="3369906" cy="584775"/>
          </a:xfrm>
          <a:prstGeom prst="rect">
            <a:avLst/>
          </a:prstGeom>
          <a:noFill/>
        </p:spPr>
        <p:txBody>
          <a:bodyPr wrap="square" rtlCol="0">
            <a:spAutoFit/>
          </a:bodyPr>
          <a:lstStyle/>
          <a:p>
            <a:r>
              <a:rPr lang="en-US" sz="3200" dirty="0"/>
              <a:t>HALF-TRUE</a:t>
            </a:r>
          </a:p>
        </p:txBody>
      </p:sp>
      <p:sp>
        <p:nvSpPr>
          <p:cNvPr id="5" name="TextBox 4">
            <a:extLst>
              <a:ext uri="{FF2B5EF4-FFF2-40B4-BE49-F238E27FC236}">
                <a16:creationId xmlns:a16="http://schemas.microsoft.com/office/drawing/2014/main" id="{ACDA4514-43C7-444A-9F23-880A83FB18DA}"/>
              </a:ext>
            </a:extLst>
          </p:cNvPr>
          <p:cNvSpPr txBox="1"/>
          <p:nvPr/>
        </p:nvSpPr>
        <p:spPr>
          <a:xfrm>
            <a:off x="838200" y="2348261"/>
            <a:ext cx="5701004" cy="959441"/>
          </a:xfrm>
          <a:prstGeom prst="rect">
            <a:avLst/>
          </a:prstGeom>
          <a:noFill/>
        </p:spPr>
        <p:txBody>
          <a:bodyPr wrap="square" rtlCol="0">
            <a:spAutoFit/>
          </a:bodyPr>
          <a:lstStyle/>
          <a:p>
            <a:r>
              <a:rPr lang="en-US" b="0" i="0" dirty="0">
                <a:solidFill>
                  <a:srgbClr val="000000"/>
                </a:solidFill>
                <a:effectLst/>
                <a:highlight>
                  <a:srgbClr val="00FF00"/>
                </a:highlight>
                <a:latin typeface="Times New Roman" panose="02020603050405020304" pitchFamily="18" charset="0"/>
              </a:rPr>
              <a:t>Millions</a:t>
            </a:r>
            <a:r>
              <a:rPr lang="en-US" b="0" i="0" dirty="0">
                <a:solidFill>
                  <a:srgbClr val="000000"/>
                </a:solidFill>
                <a:effectLst/>
                <a:latin typeface="Times New Roman" panose="02020603050405020304" pitchFamily="18" charset="0"/>
              </a:rPr>
              <a:t> of </a:t>
            </a:r>
            <a:r>
              <a:rPr lang="en-US" b="0" i="0" dirty="0">
                <a:solidFill>
                  <a:srgbClr val="000000"/>
                </a:solidFill>
                <a:effectLst/>
                <a:highlight>
                  <a:srgbClr val="FF0000"/>
                </a:highlight>
                <a:latin typeface="Times New Roman" panose="02020603050405020304" pitchFamily="18" charset="0"/>
              </a:rPr>
              <a:t>Hubbell</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FF0000"/>
                </a:highlight>
                <a:latin typeface="Times New Roman" panose="02020603050405020304" pitchFamily="18" charset="0"/>
              </a:rPr>
              <a:t>and</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FF0000"/>
                </a:highlight>
                <a:latin typeface="Times New Roman" panose="02020603050405020304" pitchFamily="18" charset="0"/>
              </a:rPr>
              <a:t>Bloomberg</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dollars</a:t>
            </a:r>
            <a:r>
              <a:rPr lang="en-US" b="0" i="0" dirty="0">
                <a:solidFill>
                  <a:srgbClr val="000000"/>
                </a:solidFill>
                <a:effectLst/>
                <a:latin typeface="Times New Roman" panose="02020603050405020304" pitchFamily="18" charset="0"/>
              </a:rPr>
              <a:t> wasn’t enough to </a:t>
            </a:r>
            <a:r>
              <a:rPr lang="en-US" b="0" i="0" dirty="0">
                <a:solidFill>
                  <a:srgbClr val="000000"/>
                </a:solidFill>
                <a:effectLst/>
                <a:highlight>
                  <a:srgbClr val="FF0000"/>
                </a:highlight>
                <a:latin typeface="Times New Roman" panose="02020603050405020304" pitchFamily="18" charset="0"/>
              </a:rPr>
              <a:t>overcome</a:t>
            </a:r>
            <a:r>
              <a:rPr lang="en-US" b="0" i="0" dirty="0">
                <a:solidFill>
                  <a:srgbClr val="000000"/>
                </a:solidFill>
                <a:effectLst/>
                <a:latin typeface="Times New Roman" panose="02020603050405020304" pitchFamily="18" charset="0"/>
              </a:rPr>
              <a:t> the </a:t>
            </a:r>
            <a:r>
              <a:rPr lang="en-US" b="0" i="0" dirty="0">
                <a:solidFill>
                  <a:srgbClr val="000000"/>
                </a:solidFill>
                <a:effectLst/>
                <a:highlight>
                  <a:srgbClr val="00FF00"/>
                </a:highlight>
                <a:latin typeface="Times New Roman" panose="02020603050405020304" pitchFamily="18" charset="0"/>
              </a:rPr>
              <a:t>Iowa</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House</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Republican</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avalanche</a:t>
            </a:r>
            <a:r>
              <a:rPr lang="en-US" b="0" i="0" dirty="0">
                <a:solidFill>
                  <a:srgbClr val="000000"/>
                </a:solidFill>
                <a:effectLst/>
                <a:latin typeface="Times New Roman" panose="02020603050405020304" pitchFamily="18" charset="0"/>
              </a:rPr>
              <a:t> of success.'</a:t>
            </a:r>
            <a:endParaRPr lang="en-US" dirty="0"/>
          </a:p>
        </p:txBody>
      </p:sp>
      <p:pic>
        <p:nvPicPr>
          <p:cNvPr id="7" name="Picture 6" descr="Chart&#10;&#10;Description automatically generated">
            <a:extLst>
              <a:ext uri="{FF2B5EF4-FFF2-40B4-BE49-F238E27FC236}">
                <a16:creationId xmlns:a16="http://schemas.microsoft.com/office/drawing/2014/main" id="{46B80E60-2A26-44AD-9BDB-EB05A6D7E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562" y="3214396"/>
            <a:ext cx="5271701" cy="3353564"/>
          </a:xfrm>
          <a:prstGeom prst="rect">
            <a:avLst/>
          </a:prstGeom>
        </p:spPr>
      </p:pic>
      <p:pic>
        <p:nvPicPr>
          <p:cNvPr id="9" name="Picture 8" descr="Text&#10;&#10;Description automatically generated">
            <a:extLst>
              <a:ext uri="{FF2B5EF4-FFF2-40B4-BE49-F238E27FC236}">
                <a16:creationId xmlns:a16="http://schemas.microsoft.com/office/drawing/2014/main" id="{EB186975-B773-4294-B9DC-BBF8719F7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0738" y="1884784"/>
            <a:ext cx="4638201" cy="4804743"/>
          </a:xfrm>
          <a:prstGeom prst="rect">
            <a:avLst/>
          </a:prstGeom>
        </p:spPr>
      </p:pic>
    </p:spTree>
    <p:extLst>
      <p:ext uri="{BB962C8B-B14F-4D97-AF65-F5344CB8AC3E}">
        <p14:creationId xmlns:p14="http://schemas.microsoft.com/office/powerpoint/2010/main" val="2168021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CF0D-0E0B-48D0-A27A-4A57BDF6540F}"/>
              </a:ext>
            </a:extLst>
          </p:cNvPr>
          <p:cNvSpPr>
            <a:spLocks noGrp="1"/>
          </p:cNvSpPr>
          <p:nvPr>
            <p:ph type="title"/>
          </p:nvPr>
        </p:nvSpPr>
        <p:spPr/>
        <p:txBody>
          <a:bodyPr/>
          <a:lstStyle/>
          <a:p>
            <a:r>
              <a:rPr lang="en-US" dirty="0"/>
              <a:t>BARELY-TRUE</a:t>
            </a:r>
          </a:p>
        </p:txBody>
      </p:sp>
      <p:sp>
        <p:nvSpPr>
          <p:cNvPr id="4" name="TextBox 3">
            <a:extLst>
              <a:ext uri="{FF2B5EF4-FFF2-40B4-BE49-F238E27FC236}">
                <a16:creationId xmlns:a16="http://schemas.microsoft.com/office/drawing/2014/main" id="{FAA14924-A400-4A36-AAA9-4BB0A644C0F2}"/>
              </a:ext>
            </a:extLst>
          </p:cNvPr>
          <p:cNvSpPr txBox="1"/>
          <p:nvPr/>
        </p:nvSpPr>
        <p:spPr>
          <a:xfrm>
            <a:off x="838200" y="1856792"/>
            <a:ext cx="2968690" cy="584775"/>
          </a:xfrm>
          <a:prstGeom prst="rect">
            <a:avLst/>
          </a:prstGeom>
          <a:noFill/>
        </p:spPr>
        <p:txBody>
          <a:bodyPr wrap="square" rtlCol="0">
            <a:spAutoFit/>
          </a:bodyPr>
          <a:lstStyle/>
          <a:p>
            <a:r>
              <a:rPr lang="en-US" sz="3200" dirty="0"/>
              <a:t>BARELY-TRUE QUOTE</a:t>
            </a:r>
          </a:p>
        </p:txBody>
      </p:sp>
      <p:pic>
        <p:nvPicPr>
          <p:cNvPr id="6" name="Picture 5" descr="Rectangle&#10;&#10;Description automatically generated with low confidence">
            <a:extLst>
              <a:ext uri="{FF2B5EF4-FFF2-40B4-BE49-F238E27FC236}">
                <a16:creationId xmlns:a16="http://schemas.microsoft.com/office/drawing/2014/main" id="{91B4689E-5F4B-41ED-8D96-3240D30A6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73" y="3139311"/>
            <a:ext cx="5271701" cy="3353564"/>
          </a:xfrm>
          <a:prstGeom prst="rect">
            <a:avLst/>
          </a:prstGeom>
        </p:spPr>
      </p:pic>
      <p:sp>
        <p:nvSpPr>
          <p:cNvPr id="7" name="TextBox 6">
            <a:extLst>
              <a:ext uri="{FF2B5EF4-FFF2-40B4-BE49-F238E27FC236}">
                <a16:creationId xmlns:a16="http://schemas.microsoft.com/office/drawing/2014/main" id="{15F6F92E-DE5D-45AB-ACCC-1030B8FFFA84}"/>
              </a:ext>
            </a:extLst>
          </p:cNvPr>
          <p:cNvSpPr txBox="1"/>
          <p:nvPr/>
        </p:nvSpPr>
        <p:spPr>
          <a:xfrm>
            <a:off x="838200" y="2441566"/>
            <a:ext cx="5043311" cy="646331"/>
          </a:xfrm>
          <a:prstGeom prst="rect">
            <a:avLst/>
          </a:prstGeom>
          <a:noFill/>
        </p:spPr>
        <p:txBody>
          <a:bodyPr wrap="square" rtlCol="0">
            <a:spAutoFit/>
          </a:bodyPr>
          <a:lstStyle/>
          <a:p>
            <a:r>
              <a:rPr lang="en-US" b="0" i="0" dirty="0">
                <a:solidFill>
                  <a:srgbClr val="000000"/>
                </a:solidFill>
                <a:effectLst/>
                <a:highlight>
                  <a:srgbClr val="00FF00"/>
                </a:highlight>
                <a:latin typeface="Times New Roman" panose="02020603050405020304" pitchFamily="18" charset="0"/>
              </a:rPr>
              <a:t>FDA</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announces</a:t>
            </a:r>
            <a:r>
              <a:rPr lang="en-US" b="0" i="0" dirty="0">
                <a:solidFill>
                  <a:srgbClr val="000000"/>
                </a:solidFill>
                <a:effectLst/>
                <a:latin typeface="Times New Roman" panose="02020603050405020304" pitchFamily="18" charset="0"/>
              </a:rPr>
              <a:t> 2 </a:t>
            </a:r>
            <a:r>
              <a:rPr lang="en-US" b="0" i="0" dirty="0">
                <a:solidFill>
                  <a:srgbClr val="000000"/>
                </a:solidFill>
                <a:effectLst/>
                <a:highlight>
                  <a:srgbClr val="FF0000"/>
                </a:highlight>
                <a:latin typeface="Times New Roman" panose="02020603050405020304" pitchFamily="18" charset="0"/>
              </a:rPr>
              <a:t>deaths</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of</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FF0000"/>
                </a:highlight>
                <a:latin typeface="Times New Roman" panose="02020603050405020304" pitchFamily="18" charset="0"/>
              </a:rPr>
              <a:t>Pfizer</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FF0000"/>
                </a:highlight>
                <a:latin typeface="Times New Roman" panose="02020603050405020304" pitchFamily="18" charset="0"/>
              </a:rPr>
              <a:t>vaccine</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FF0000"/>
                </a:highlight>
                <a:latin typeface="Times New Roman" panose="02020603050405020304" pitchFamily="18" charset="0"/>
              </a:rPr>
              <a:t>trial</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FF0000"/>
                </a:highlight>
                <a:latin typeface="Times New Roman" panose="02020603050405020304" pitchFamily="18" charset="0"/>
              </a:rPr>
              <a:t>participants</a:t>
            </a:r>
            <a:r>
              <a:rPr lang="en-US" b="0" i="0" dirty="0">
                <a:solidFill>
                  <a:srgbClr val="000000"/>
                </a:solidFill>
                <a:effectLst/>
                <a:latin typeface="Times New Roman" panose="02020603050405020304" pitchFamily="18" charset="0"/>
              </a:rPr>
              <a:t> from serious adverse </a:t>
            </a:r>
            <a:r>
              <a:rPr lang="en-US" b="0" i="0" dirty="0">
                <a:solidFill>
                  <a:srgbClr val="000000"/>
                </a:solidFill>
                <a:effectLst/>
                <a:highlight>
                  <a:srgbClr val="FF0000"/>
                </a:highlight>
                <a:latin typeface="Times New Roman" panose="02020603050405020304" pitchFamily="18" charset="0"/>
              </a:rPr>
              <a:t>events</a:t>
            </a:r>
            <a:r>
              <a:rPr lang="en-US" b="0" i="0" dirty="0">
                <a:solidFill>
                  <a:srgbClr val="000000"/>
                </a:solidFill>
                <a:effectLst/>
                <a:latin typeface="Times New Roman" panose="02020603050405020304" pitchFamily="18" charset="0"/>
              </a:rPr>
              <a:t>.</a:t>
            </a:r>
            <a:endParaRPr lang="en-US" dirty="0"/>
          </a:p>
        </p:txBody>
      </p:sp>
      <p:pic>
        <p:nvPicPr>
          <p:cNvPr id="9" name="Picture 8" descr="Text&#10;&#10;Description automatically generated">
            <a:extLst>
              <a:ext uri="{FF2B5EF4-FFF2-40B4-BE49-F238E27FC236}">
                <a16:creationId xmlns:a16="http://schemas.microsoft.com/office/drawing/2014/main" id="{5D9F8FD7-26D9-4B1E-9C5E-951B945DF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8298" y="1856792"/>
            <a:ext cx="4475387" cy="4636083"/>
          </a:xfrm>
          <a:prstGeom prst="rect">
            <a:avLst/>
          </a:prstGeom>
        </p:spPr>
      </p:pic>
    </p:spTree>
    <p:extLst>
      <p:ext uri="{BB962C8B-B14F-4D97-AF65-F5344CB8AC3E}">
        <p14:creationId xmlns:p14="http://schemas.microsoft.com/office/powerpoint/2010/main" val="2531979103"/>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emplate>TM02900743[[fn=Organic]]</Template>
  <TotalTime>3644</TotalTime>
  <Words>688</Words>
  <Application>Microsoft Office PowerPoint</Application>
  <PresentationFormat>Widescreen</PresentationFormat>
  <Paragraphs>65</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Courier New</vt:lpstr>
      <vt:lpstr>Sarif hand</vt:lpstr>
      <vt:lpstr>The Hand Bold</vt:lpstr>
      <vt:lpstr>The Hand Bold (Body)</vt:lpstr>
      <vt:lpstr>The Serif Hand Black</vt:lpstr>
      <vt:lpstr>Times New Roman</vt:lpstr>
      <vt:lpstr>SketchyVTI</vt:lpstr>
      <vt:lpstr>The Rise of Fake News in the Political Scene</vt:lpstr>
      <vt:lpstr>Presentation Overview</vt:lpstr>
      <vt:lpstr>Who is This Presentation For</vt:lpstr>
      <vt:lpstr>Misinformation</vt:lpstr>
      <vt:lpstr>Our Data</vt:lpstr>
      <vt:lpstr>True</vt:lpstr>
      <vt:lpstr>MOSTLY-TRUE</vt:lpstr>
      <vt:lpstr>HALF-TRUE</vt:lpstr>
      <vt:lpstr>BARELY-TRUE</vt:lpstr>
      <vt:lpstr>False</vt:lpstr>
      <vt:lpstr>PANTS-FIRE</vt:lpstr>
      <vt:lpstr>Misinformation</vt:lpstr>
      <vt:lpstr>PowerPoint Presentation</vt:lpstr>
      <vt:lpstr>What to do about it?</vt:lpstr>
      <vt:lpstr>PowerPoint Presentation</vt:lpstr>
      <vt:lpstr>PowerPoint Presentation</vt:lpstr>
      <vt:lpstr>PowerPoint Presentation</vt:lpstr>
      <vt:lpstr>Future 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Rise of Fake News in the Political Scene</dc:title>
  <dc:creator>Michael</dc:creator>
  <cp:lastModifiedBy>Michael</cp:lastModifiedBy>
  <cp:revision>1</cp:revision>
  <dcterms:created xsi:type="dcterms:W3CDTF">2021-02-09T20:15:32Z</dcterms:created>
  <dcterms:modified xsi:type="dcterms:W3CDTF">2021-02-17T14:38:33Z</dcterms:modified>
</cp:coreProperties>
</file>